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026" r:id="rId2"/>
    <p:sldId id="59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9F24E-8C1E-D307-AB77-55FB80B567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A0CC3B-A44B-8B4C-128D-EB1DB6F7CB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8D097-D84C-CFDE-564D-7E6978A78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64F5-6E07-4BE8-9694-E27319846A15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48FF5C-B707-A8C0-B778-078EE6E43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242753-8B53-8542-9868-248752480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98B4-1399-461D-AAFF-80A8C79E69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31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63ECE-FDB9-53F3-0259-AFAE794E1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EBACF4-B055-52A6-702F-A53405A90D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9FDF9A-A507-E765-DB9D-737E70CD6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64F5-6E07-4BE8-9694-E27319846A15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C84B63-495E-D18A-7BB0-C70B71E51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2812F-3579-6EC7-7027-49F0C6191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98B4-1399-461D-AAFF-80A8C79E69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822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ED68D0-FCFA-0A4A-B209-2BB20F4C0A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9F7E98-164F-9ADF-2243-2EEA466DC1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82A45-52C6-5DEB-08EC-DD2E1A760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64F5-6E07-4BE8-9694-E27319846A15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63689-778F-9C3C-97AD-345FB38FF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A3BDB-A657-FEB0-9F2E-25FEC388E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98B4-1399-461D-AAFF-80A8C79E69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877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58F97-1999-E38E-A950-5A48D8F91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1B325-B647-00D0-E3B1-05966E01D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CF9EE8-1F3F-1CF8-9F56-0AB1D6CD4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64F5-6E07-4BE8-9694-E27319846A15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63184C-23CE-D7FD-6E47-DB8F7ABF9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58AC6-293F-A243-2F6D-F61309A30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98B4-1399-461D-AAFF-80A8C79E69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555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5E49F-0066-7039-F1E4-574AEE7FA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CA7829-2352-7705-9B5E-16BEFC20B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27D25-61E9-CF5D-D025-E5EB245DF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64F5-6E07-4BE8-9694-E27319846A15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6BFF0A-21B9-17D0-59B5-B3030FC8E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8C4C4D-A209-3BE6-A0B6-ADEBDB67A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98B4-1399-461D-AAFF-80A8C79E69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035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0D0B3-86CD-583B-C01F-D580AAC77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38D57-71BF-B6C8-2CB5-BFDBD73F96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AE5FD2-B97C-F2A1-5BE7-964C73182D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84AFE-7F7B-09A7-7D85-60282CDC6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64F5-6E07-4BE8-9694-E27319846A15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D877F8-E6B1-70A4-A51B-C1F3C60BA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593E2-D751-ACE5-CE90-105FAADEF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98B4-1399-461D-AAFF-80A8C79E69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812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811B8-0954-63DE-F7D5-4A583C069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1D7DD-5AF6-2BA5-29EB-8D249350F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FD948D-186A-6222-C407-155FA74E51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081DF0-7371-3814-B971-16B00C850D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3A6A9B-A7C6-A2CF-60A2-18D94FFCEA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8AA01E-D312-2878-BA58-0375EE6EF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64F5-6E07-4BE8-9694-E27319846A15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019559-D0E7-2BD6-6EA7-DFE251F6D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732920-B6E5-66C5-B976-47399640D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98B4-1399-461D-AAFF-80A8C79E69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72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6FCED-8C37-D95D-412B-5970CF7F2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0B83DB-9B17-A557-ED03-BD8D4F70D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64F5-6E07-4BE8-9694-E27319846A15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2AE620-A663-2AF9-9775-E8161BAF0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F9B0BB-56FB-E40B-FC92-538FBB6D0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98B4-1399-461D-AAFF-80A8C79E69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290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B9AC7B-0DCB-268C-A3DC-2B43A9BA1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64F5-6E07-4BE8-9694-E27319846A15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13ED3D-96D4-282B-615E-1E9259FAC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3554D-FEC9-58DB-1324-498704835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98B4-1399-461D-AAFF-80A8C79E69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653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E3544-BAFB-2DBE-A0B9-597418DDA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9490B-36F7-0906-F7AA-8C7301677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3FF903-73E2-39F8-517B-722F93A08B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5C8366-9229-E89F-E037-6B60F9683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64F5-6E07-4BE8-9694-E27319846A15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66F1C3-4597-216A-E745-C153927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1517D-9AEA-DDB4-F9B3-541BAC7D6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98B4-1399-461D-AAFF-80A8C79E69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543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2D678-D513-08B1-E9A8-A87CD7E1E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E6773B-9C06-5D84-D1EE-40C74AEDF6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E0B5CC-D101-E24B-35C3-CF438ADE37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E230DA-09EE-0745-6D63-ADDAD37E9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64F5-6E07-4BE8-9694-E27319846A15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417B2B-DFDB-255B-046A-1E68EA0BC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52AA2F-12CF-74A0-6282-DB9942773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98B4-1399-461D-AAFF-80A8C79E69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064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66DB5F-23BF-A706-56C7-CAE6FA624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21F139-E2E1-12D6-3683-D511C335AA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F6D94-53B8-4907-26E8-ED50C1EE48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B64F5-6E07-4BE8-9694-E27319846A15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8407F8-A3B1-34BC-32EF-A81BEEDFC2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6721E-E499-6BD7-B370-11C860B154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D98B4-1399-461D-AAFF-80A8C79E69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2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4440C0A-1C5C-4E56-943B-83FC1036F6D0}"/>
              </a:ext>
            </a:extLst>
          </p:cNvPr>
          <p:cNvSpPr/>
          <p:nvPr/>
        </p:nvSpPr>
        <p:spPr>
          <a:xfrm>
            <a:off x="-114300" y="-85725"/>
            <a:ext cx="12382500" cy="70389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picture containing balloon, transport, aircraft, vector graphics&#10;&#10;Description automatically generated">
            <a:extLst>
              <a:ext uri="{FF2B5EF4-FFF2-40B4-BE49-F238E27FC236}">
                <a16:creationId xmlns:a16="http://schemas.microsoft.com/office/drawing/2014/main" id="{7EC8A28A-B0F9-4CDF-A554-CCAE6D556BD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0726" y="6096000"/>
            <a:ext cx="861274" cy="762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384A8B-DD8F-3C93-F24B-4DA15854D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47" y="1581610"/>
            <a:ext cx="6065185" cy="3245617"/>
          </a:xfrm>
          <a:prstGeom prst="rect">
            <a:avLst/>
          </a:prstGeom>
        </p:spPr>
      </p:pic>
      <p:pic>
        <p:nvPicPr>
          <p:cNvPr id="9" name="Picture 8" descr="A waterfall on a building&#10;&#10;Description automatically generated">
            <a:extLst>
              <a:ext uri="{FF2B5EF4-FFF2-40B4-BE49-F238E27FC236}">
                <a16:creationId xmlns:a16="http://schemas.microsoft.com/office/drawing/2014/main" id="{5180C91E-E2EB-A6F8-DB75-7167C30FAA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867" y="1262027"/>
            <a:ext cx="5807986" cy="457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11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4440C0A-1C5C-4E56-943B-83FC1036F6D0}"/>
              </a:ext>
            </a:extLst>
          </p:cNvPr>
          <p:cNvSpPr/>
          <p:nvPr/>
        </p:nvSpPr>
        <p:spPr>
          <a:xfrm>
            <a:off x="-95251" y="-180975"/>
            <a:ext cx="12382500" cy="70389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picture containing balloon, transport, aircraft, vector graphics&#10;&#10;Description automatically generated">
            <a:extLst>
              <a:ext uri="{FF2B5EF4-FFF2-40B4-BE49-F238E27FC236}">
                <a16:creationId xmlns:a16="http://schemas.microsoft.com/office/drawing/2014/main" id="{7EC8A28A-B0F9-4CDF-A554-CCAE6D556BD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0726" y="6096000"/>
            <a:ext cx="861274" cy="762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0DB501-54E3-4CFB-EE50-711A54107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2687" y="819150"/>
            <a:ext cx="7286625" cy="5219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8AE4F8-25A0-31C3-D1A8-B0891EA36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403" y="343684"/>
            <a:ext cx="11211014" cy="598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10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</dc:creator>
  <cp:lastModifiedBy>Office</cp:lastModifiedBy>
  <cp:revision>1</cp:revision>
  <dcterms:created xsi:type="dcterms:W3CDTF">2024-01-29T09:59:40Z</dcterms:created>
  <dcterms:modified xsi:type="dcterms:W3CDTF">2024-01-29T10:00:04Z</dcterms:modified>
</cp:coreProperties>
</file>