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70" r:id="rId4"/>
    <p:sldId id="263" r:id="rId5"/>
    <p:sldId id="272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05"/>
  </p:normalViewPr>
  <p:slideViewPr>
    <p:cSldViewPr snapToGrid="0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68D7-1F28-1D38-40B9-BEAB1C1B3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2847C-D0A9-4061-972D-175C8A678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DDA7-4289-2841-67AD-28A33CF9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0A5A-2687-0CB7-E08B-C0D074B6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9AF46-E3BB-BCD3-9CB2-E8CB32CC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FD56-3A15-CF2B-92E0-AF655F78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39826-8518-371A-DFC0-3444C1AE2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285B-2C64-0BA1-869A-87C13D0A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70D4-2F42-3634-79F8-33FEF0C1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F3CB-6814-6073-D8C3-8556D754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B1003-2589-56AD-530C-6798E4E7C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2E34C-80C7-40F3-1C73-1FC9CCA0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1A10-96EA-7E00-2351-218F602F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4D2E-8D33-8D62-0C24-4CAA4B6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667C-C06E-4F5B-C3D1-70B50ADF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8377-D9E5-FCF9-BA1E-FFDB8040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00EE-209D-DE96-CBDB-1214730CE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FAC8-C790-1B4F-9011-532030AF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F348F-F214-ACE6-6708-EE81C594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5C4E-5256-FC96-4FA4-55A872FE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242E-A012-9C6A-A774-9792715A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8734-7F24-F66F-FBDE-FF4F6881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EB21-DEA7-4B44-4A67-E6952475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46D7C-D8FC-2C18-EB10-FB150ECA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476B-09A1-373E-A297-7715DE9E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7CD-F901-36E6-4A5C-6721109C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F359-3205-1015-52F6-5D5DA413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46D69-057B-595F-DC00-881A5113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9AC82-7194-7F8F-ABA1-0E361F88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7E2BF-2384-5E6A-BD8E-0825EA29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E6EB7-482A-46AD-9ADD-D96DEA8A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8CC-E35C-8B2E-79E0-E6E932F9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F6B03-C737-29BD-AF2A-ADBCCC2C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EA8CC-9991-7938-A682-1ED471A0B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31F68-7D00-5A2F-2C53-94A91FDAE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66F6A-E4E1-4C42-4AE2-5419ED2B3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94A5E-6668-2AE1-1CB3-6F562C56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EA8A2-8F1A-6DD3-BDF6-16379959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7DC66-3DD2-B6E7-48AB-D4CC9B0A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29B3-2C63-3BA4-EF4A-AD0AAC5D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143A3-BCC1-27FE-0EF3-0B1C8408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1F806-E919-0FFF-C175-E6EECC68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1FBD9-7C0C-58AE-8946-C7EE4670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C342-7A05-13D5-1E53-2D54A9F7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B7BE-2243-844E-8BC6-85C2187F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0EF03-C701-F58E-24FD-0096D675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506A-6124-7713-5C0F-E1986ABB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FE9F-BA31-E5A4-21AB-0783D0CB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8F88A-6D3C-6A07-53AF-33E83B13B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E7DA5-B6C9-BC49-923E-92AB9A6B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2468-B7D9-ED30-2554-93FA66E6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2D9A-C1EE-FC86-98D7-FDA438F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108E-7F67-B78E-770A-6BF77272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9DFB9-CE4A-24FA-B9DB-AF4D318C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54A83-D181-30B4-2E9F-824333962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A05FA-50FD-5AB6-E12E-667514EF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9C13-8A39-5291-CA71-CF8B62C3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453C5-9B72-02B8-9984-92602184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C1C9F-48B9-6ED7-BEF9-FB4AD3F8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DE34E-B97F-7401-97C9-B657E109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17FB-15B4-C4E6-0BB9-221FCDD8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BF0CF-BB71-3649-BABB-F03D7FD2ACF4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EE24-64F2-7C88-ADDA-FB24A7DC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B94A2-FAB5-80E1-230E-A54FE7259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F2FA-0840-3A86-3B5F-BD7E9B7E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black and white image of various religious events&#10;&#10;Description automatically generated with medium confidence">
            <a:extLst>
              <a:ext uri="{FF2B5EF4-FFF2-40B4-BE49-F238E27FC236}">
                <a16:creationId xmlns:a16="http://schemas.microsoft.com/office/drawing/2014/main" id="{E7901E59-31B1-402D-B5C6-3CBA47552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98549" y="182562"/>
            <a:ext cx="11794902" cy="6492875"/>
          </a:xfrm>
        </p:spPr>
      </p:pic>
    </p:spTree>
    <p:extLst>
      <p:ext uri="{BB962C8B-B14F-4D97-AF65-F5344CB8AC3E}">
        <p14:creationId xmlns:p14="http://schemas.microsoft.com/office/powerpoint/2010/main" val="4953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B4A0-57F8-5AC3-CA56-233ECAF8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God, Sinful People</a:t>
            </a:r>
          </a:p>
        </p:txBody>
      </p:sp>
      <p:pic>
        <p:nvPicPr>
          <p:cNvPr id="7" name="Content Placeholder 6" descr="A person holding an object&#10;&#10;Description automatically generated">
            <a:extLst>
              <a:ext uri="{FF2B5EF4-FFF2-40B4-BE49-F238E27FC236}">
                <a16:creationId xmlns:a16="http://schemas.microsoft.com/office/drawing/2014/main" id="{7F9E299A-5FEC-0495-2E83-1A2E4822D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433" y="1516867"/>
            <a:ext cx="7693122" cy="4121933"/>
          </a:xfrm>
        </p:spPr>
      </p:pic>
      <p:pic>
        <p:nvPicPr>
          <p:cNvPr id="12" name="Picture 11" descr="A close-up of a chart&#10;&#10;Description automatically generated">
            <a:extLst>
              <a:ext uri="{FF2B5EF4-FFF2-40B4-BE49-F238E27FC236}">
                <a16:creationId xmlns:a16="http://schemas.microsoft.com/office/drawing/2014/main" id="{9F98E812-9FE6-B131-7F1C-964611E5C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09" y="1521699"/>
            <a:ext cx="4182667" cy="24194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B29A6E-85B4-D6F3-7DF1-EDCC38A3137D}"/>
              </a:ext>
            </a:extLst>
          </p:cNvPr>
          <p:cNvSpPr txBox="1"/>
          <p:nvPr/>
        </p:nvSpPr>
        <p:spPr>
          <a:xfrm>
            <a:off x="387928" y="6042998"/>
            <a:ext cx="11139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“On this day of atonement shall be made for you, to cleanse you; from all your sins you shall be clean before the lord.”</a:t>
            </a:r>
          </a:p>
        </p:txBody>
      </p:sp>
    </p:spTree>
    <p:extLst>
      <p:ext uri="{BB962C8B-B14F-4D97-AF65-F5344CB8AC3E}">
        <p14:creationId xmlns:p14="http://schemas.microsoft.com/office/powerpoint/2010/main" val="337883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C66B-5438-C32B-AD68-0FC31FDA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0480-9129-8475-D022-DFAAF8F0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F78A01B-915A-B017-B4FC-A375D3EB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63" y="0"/>
            <a:ext cx="895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7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CA5369A-5A47-CC2E-9CB3-548BB131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0" descr="A black and white illustration of a cartoon&#10;&#10;Description automatically generated">
            <a:extLst>
              <a:ext uri="{FF2B5EF4-FFF2-40B4-BE49-F238E27FC236}">
                <a16:creationId xmlns:a16="http://schemas.microsoft.com/office/drawing/2014/main" id="{DE9F42D5-7F26-A6BF-863F-17B9882DC9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037"/>
            <a:ext cx="12192000" cy="617696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9DD47D4-505A-DEF8-A34D-580293D6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-180975"/>
            <a:ext cx="10515600" cy="1325563"/>
          </a:xfrm>
        </p:spPr>
        <p:txBody>
          <a:bodyPr/>
          <a:lstStyle/>
          <a:p>
            <a:r>
              <a:rPr lang="en-US" b="1" dirty="0"/>
              <a:t>ATONEMENT AND REMOVAL OF SIN</a:t>
            </a:r>
          </a:p>
        </p:txBody>
      </p:sp>
    </p:spTree>
    <p:extLst>
      <p:ext uri="{BB962C8B-B14F-4D97-AF65-F5344CB8AC3E}">
        <p14:creationId xmlns:p14="http://schemas.microsoft.com/office/powerpoint/2010/main" val="162999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160A-9520-9871-7468-6FF5A3D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diagram of a structure&#10;&#10;Description automatically generated">
            <a:extLst>
              <a:ext uri="{FF2B5EF4-FFF2-40B4-BE49-F238E27FC236}">
                <a16:creationId xmlns:a16="http://schemas.microsoft.com/office/drawing/2014/main" id="{5863BB52-FD76-D610-0B5E-973BD8842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38" y="4710979"/>
            <a:ext cx="4951066" cy="2147021"/>
          </a:xfr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5123BC6-F632-62A6-5200-4B3607FC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97"/>
            <a:ext cx="4114800" cy="28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7D9AD64-1EB6-A55F-5DD7-0AE16168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054" y="5283"/>
            <a:ext cx="3642667" cy="30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46956F-ECD1-A2D0-763D-CF6BCD4F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75" y="5284"/>
            <a:ext cx="3908569" cy="30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A43A4A-6FDC-1BAF-BAD9-38F305FF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17" y="3161069"/>
            <a:ext cx="5985164" cy="27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B7E1CFF-9A60-E176-72A1-6864D5FA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273" y="3429000"/>
            <a:ext cx="3723271" cy="30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9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second goat was called the ‘scapegoat’ (or ‘escape goat’). It was a symbol of how, once we are forgiven our sins are lost forever and never to be found again. – Slide 4">
            <a:extLst>
              <a:ext uri="{FF2B5EF4-FFF2-40B4-BE49-F238E27FC236}">
                <a16:creationId xmlns:a16="http://schemas.microsoft.com/office/drawing/2014/main" id="{D52C22D8-753B-F3AD-A279-9ECAB6EC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98B2C-C165-CB99-9A66-FD74B133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is the </a:t>
            </a:r>
            <a:r>
              <a:rPr lang="en-US" sz="3600" strike="sng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Lamb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Goat of God -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46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Holy God, Sinful People</vt:lpstr>
      <vt:lpstr>PowerPoint Presentation</vt:lpstr>
      <vt:lpstr>ATONEMENT AND REMOVAL OF SIN</vt:lpstr>
      <vt:lpstr>PowerPoint Presentation</vt:lpstr>
      <vt:lpstr>Jesus is the Lamb Goat of God -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Charley Maidment</dc:creator>
  <cp:lastModifiedBy>Charley Maidment</cp:lastModifiedBy>
  <cp:revision>4</cp:revision>
  <dcterms:created xsi:type="dcterms:W3CDTF">2025-01-16T12:19:49Z</dcterms:created>
  <dcterms:modified xsi:type="dcterms:W3CDTF">2025-01-16T23:31:48Z</dcterms:modified>
</cp:coreProperties>
</file>