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071" r:id="rId2"/>
    <p:sldId id="263" r:id="rId3"/>
    <p:sldId id="275" r:id="rId4"/>
    <p:sldId id="269" r:id="rId5"/>
    <p:sldId id="265" r:id="rId6"/>
    <p:sldId id="270" r:id="rId7"/>
    <p:sldId id="267" r:id="rId8"/>
    <p:sldId id="271" r:id="rId9"/>
    <p:sldId id="268" r:id="rId10"/>
    <p:sldId id="276" r:id="rId11"/>
    <p:sldId id="274" r:id="rId12"/>
    <p:sldId id="272" r:id="rId13"/>
    <p:sldId id="273" r:id="rId14"/>
    <p:sldId id="266" r:id="rId15"/>
    <p:sldId id="26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4AB51-D6DC-D3B1-8EB5-06358EEF4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B9D6CD-AC95-4487-D7DC-2B1C40A0BD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8C013-0F04-E42F-169C-AB3E7154B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D2FF4-E75A-3842-9AAF-C2AF2A39048E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0D1BE-C3CF-DCF5-D36F-CC4A88DC5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21F21-03A4-2463-7D32-F7A0B70A7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951B3-097D-6747-A1F7-A0C16D8E5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35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9DE93-7B49-B872-0B1D-8D2DE36B4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9CBCB8-FA98-57C6-8171-4796C8BCD2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B2961-04DB-1CF0-3823-25E57E6C0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D2FF4-E75A-3842-9AAF-C2AF2A39048E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63450D-152C-0B9F-790D-29133D5E0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96023-CF91-DA5E-34B0-4FFDD7B8B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951B3-097D-6747-A1F7-A0C16D8E5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550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8D3D17-D979-51EE-CF65-80FC5D598E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2C3D24-BB2D-E27D-A441-A05AE713D8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28AB4-A8C3-EF29-B097-416E1B4D9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D2FF4-E75A-3842-9AAF-C2AF2A39048E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6D5AFB-51CA-837C-C9E2-386E53A79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575BB7-33C7-C637-ED90-291B1629F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951B3-097D-6747-A1F7-A0C16D8E5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02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D1343-CACD-0A1B-3F2C-54FB694FC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2A2B5-7ACD-9C16-059F-3531ECD3E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BF9B2-7AC5-72A6-F24D-955C9C786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D2FF4-E75A-3842-9AAF-C2AF2A39048E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1785A-C048-FCE9-F4BC-3DAAD8915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CEE39-4070-442C-C4A0-F106A55A0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951B3-097D-6747-A1F7-A0C16D8E5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190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95299-90D3-46B6-0195-44EFBA0CB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6FFD23-2D7C-A8FB-0BBD-FFE3C616F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14E80-3DB3-E06D-21A2-EB32AE439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D2FF4-E75A-3842-9AAF-C2AF2A39048E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2D066-CC33-1CE3-2D29-7EE4F4DD1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7BFFE-AAE7-C796-7869-528D3D929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951B3-097D-6747-A1F7-A0C16D8E5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30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EB0B7-568B-7C25-14F7-BC37DEC19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639CB-8629-C4A4-6A9B-1F7A396A8E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8C4504-1D63-F120-A62D-AEB1725ED1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970B86-FC3F-5362-96DD-0E1139B89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D2FF4-E75A-3842-9AAF-C2AF2A39048E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1FB7A-5483-CAA4-2E47-94E97FCC3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40A662-BFA5-1D3F-5A7D-E3BBD5FA2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951B3-097D-6747-A1F7-A0C16D8E5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65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54125-5466-2171-A914-34F38FA0B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01A843-AD75-8937-51CC-6014ED83B7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3B4D2F-5434-80DF-C775-37B7CBC1F0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A842A-DB54-7E62-93C3-891B5E45D5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90B078-2C1B-B62E-1B44-1EC8E8DF1A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D535B7-46C7-6ABA-9ADD-BC18C2485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D2FF4-E75A-3842-9AAF-C2AF2A39048E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01AB7D-C0A3-F7D7-1DFE-37E2E37DC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255500-3D5F-8ECF-98B6-CDBE8BA32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951B3-097D-6747-A1F7-A0C16D8E5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04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DC9A3-00B1-61F5-47F3-D4EC55A58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2D8021-F29D-F3C9-44D6-01E7EA364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D2FF4-E75A-3842-9AAF-C2AF2A39048E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584AC8-4D43-E20E-03CE-8A6D528E9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D50A31-95DE-61D3-1EE0-9B46EE373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951B3-097D-6747-A1F7-A0C16D8E5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19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27EF49-F373-CFEC-6559-05ADE39B7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D2FF4-E75A-3842-9AAF-C2AF2A39048E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779AB8-7D3F-D8F7-8345-A5B286C4A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F6A4F3-4080-38C8-1C4D-A7F2D02C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951B3-097D-6747-A1F7-A0C16D8E5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F549F-C8B7-AEE3-D3C0-CD4EA8B72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7B6F7-71BB-8D83-5B11-C5867D057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80F42B-A77C-2C59-6A83-7E38926A3F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1A9E7F-ACCD-6BEB-F84B-78874F591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D2FF4-E75A-3842-9AAF-C2AF2A39048E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5BC206-C982-8DF0-C526-CA69202FF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E26071-34BB-1FAB-926C-BC5C956D6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951B3-097D-6747-A1F7-A0C16D8E5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66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DACF4-8224-3E5E-8FD1-D1C31F52C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16BA8E-BC97-6808-D676-431362AB4E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9F7C89-113B-47F9-03B5-4B140CAF4C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376EFB-8C91-9DB8-0858-245C56293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D2FF4-E75A-3842-9AAF-C2AF2A39048E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27F776-6287-29C3-D6FA-989E6AEC8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62F44B-DC18-6C56-7FD0-0793A6FC0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951B3-097D-6747-A1F7-A0C16D8E5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31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0A05D2-4162-7DF1-CAF0-6841890AE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4FA240-D3C8-57D7-00D1-8C575C0D6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2290B-3434-0913-8670-62A68884E4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D2FF4-E75A-3842-9AAF-C2AF2A39048E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6E35F7-AE9E-790C-C75A-E08B20DE6F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81BEE-4FFB-1FBD-77A3-794C11FB14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C951B3-097D-6747-A1F7-A0C16D8E5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71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png"/><Relationship Id="rId7" Type="http://schemas.openxmlformats.org/officeDocument/2006/relationships/image" Target="../media/image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A5864-666E-C23E-4C96-93EBEC169F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03856"/>
            <a:ext cx="9144000" cy="2387600"/>
          </a:xfrm>
        </p:spPr>
        <p:txBody>
          <a:bodyPr>
            <a:noAutofit/>
          </a:bodyPr>
          <a:lstStyle/>
          <a:p>
            <a:r>
              <a:rPr lang="en-US" sz="1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are you proud of?</a:t>
            </a:r>
          </a:p>
        </p:txBody>
      </p:sp>
      <p:pic>
        <p:nvPicPr>
          <p:cNvPr id="3" name="Picture 2" descr="A picture containing balloon, transport, aircraft, vector graphics&#10;&#10;Description automatically generated">
            <a:extLst>
              <a:ext uri="{FF2B5EF4-FFF2-40B4-BE49-F238E27FC236}">
                <a16:creationId xmlns:a16="http://schemas.microsoft.com/office/drawing/2014/main" id="{A46F93DB-E743-DE26-7487-B161BF183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726" y="6096000"/>
            <a:ext cx="861274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452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ainting of two men&#10;&#10;Description automatically generated">
            <a:extLst>
              <a:ext uri="{FF2B5EF4-FFF2-40B4-BE49-F238E27FC236}">
                <a16:creationId xmlns:a16="http://schemas.microsoft.com/office/drawing/2014/main" id="{1C69BD06-7D7B-36A7-32F4-6C15288C67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084" r="1" b="1"/>
          <a:stretch/>
        </p:blipFill>
        <p:spPr>
          <a:xfrm>
            <a:off x="196850" y="173518"/>
            <a:ext cx="11056815" cy="6103457"/>
          </a:xfrm>
          <a:prstGeom prst="rect">
            <a:avLst/>
          </a:prstGeom>
        </p:spPr>
      </p:pic>
      <p:pic>
        <p:nvPicPr>
          <p:cNvPr id="3" name="Picture 2" descr="A picture containing balloon, transport, aircraft, vector graphics&#10;&#10;Description automatically generated">
            <a:extLst>
              <a:ext uri="{FF2B5EF4-FFF2-40B4-BE49-F238E27FC236}">
                <a16:creationId xmlns:a16="http://schemas.microsoft.com/office/drawing/2014/main" id="{653A2E8A-8919-1F60-2481-E525ED8CC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726" y="6096000"/>
            <a:ext cx="861274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695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79BD1-AD46-4CC1-8E48-449690EDB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01350" cy="5448653"/>
          </a:xfrm>
        </p:spPr>
        <p:txBody>
          <a:bodyPr>
            <a:noAutofit/>
          </a:bodyPr>
          <a:lstStyle/>
          <a:p>
            <a:pPr marL="1257300" indent="-1257300"/>
            <a:r>
              <a:rPr lang="en-GB" sz="90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4. Nebuchadnezzar’s humiliating </a:t>
            </a:r>
            <a:r>
              <a:rPr lang="en-GB" sz="9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</a:t>
            </a:r>
            <a:r>
              <a:rPr lang="en-GB" sz="90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umbling</a:t>
            </a:r>
            <a:endParaRPr lang="en-US" sz="90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Picture 2" descr="A picture containing balloon, transport, aircraft, vector graphics&#10;&#10;Description automatically generated">
            <a:extLst>
              <a:ext uri="{FF2B5EF4-FFF2-40B4-BE49-F238E27FC236}">
                <a16:creationId xmlns:a16="http://schemas.microsoft.com/office/drawing/2014/main" id="{1867F117-2EE3-20C6-BD1B-CC744ABC1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726" y="6096000"/>
            <a:ext cx="861274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96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C43D2C-BC06-7F1E-6B98-2438970A6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598" y="87030"/>
            <a:ext cx="9240804" cy="6683940"/>
          </a:xfrm>
          <a:prstGeom prst="rect">
            <a:avLst/>
          </a:prstGeom>
        </p:spPr>
      </p:pic>
      <p:pic>
        <p:nvPicPr>
          <p:cNvPr id="4" name="Picture 3" descr="A picture containing balloon, transport, aircraft, vector graphics&#10;&#10;Description automatically generated">
            <a:extLst>
              <a:ext uri="{FF2B5EF4-FFF2-40B4-BE49-F238E27FC236}">
                <a16:creationId xmlns:a16="http://schemas.microsoft.com/office/drawing/2014/main" id="{C1E085B6-8BFF-3A02-1032-4FB2C1482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726" y="6096000"/>
            <a:ext cx="861274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21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79BD1-AD46-4CC1-8E48-449690EDB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701925"/>
            <a:ext cx="10810875" cy="1204031"/>
          </a:xfrm>
        </p:spPr>
        <p:txBody>
          <a:bodyPr>
            <a:noAutofit/>
          </a:bodyPr>
          <a:lstStyle/>
          <a:p>
            <a:pPr marL="1257300" indent="-1257300"/>
            <a:r>
              <a:rPr lang="en-GB" sz="9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</a:t>
            </a:r>
            <a:r>
              <a:rPr lang="en-GB" sz="90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Nebuchadnezzar’s Lesson Learning and Pride in God</a:t>
            </a:r>
            <a:endParaRPr lang="en-US" sz="90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Picture 4" descr="A picture containing balloon, transport, aircraft, vector graphics&#10;&#10;Description automatically generated">
            <a:extLst>
              <a:ext uri="{FF2B5EF4-FFF2-40B4-BE49-F238E27FC236}">
                <a16:creationId xmlns:a16="http://schemas.microsoft.com/office/drawing/2014/main" id="{114EB6E4-A487-DA7F-E79E-62EC01B20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726" y="6096000"/>
            <a:ext cx="861274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533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06BD155-801C-683E-D853-F6372E4727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3708" y="2311099"/>
            <a:ext cx="6578400" cy="4351338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BF088DE6-05CD-61C6-74BE-9184B2996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707" y="116789"/>
            <a:ext cx="1939503" cy="20115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2A5CC8-087A-958D-1787-9E34C6765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2108" y="195563"/>
            <a:ext cx="2813294" cy="20348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85C174-35CD-A69A-F09F-84423F3AC465}"/>
              </a:ext>
            </a:extLst>
          </p:cNvPr>
          <p:cNvSpPr txBox="1"/>
          <p:nvPr/>
        </p:nvSpPr>
        <p:spPr>
          <a:xfrm>
            <a:off x="9272102" y="3429000"/>
            <a:ext cx="270933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“I blessed the Most High,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and praised and honoured the one who lives for ever.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 his sovereignty is an everlasting sovereignty,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and his kingdom endures from generation to generation.”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70BDC2-12C9-607E-8DFA-2C56EBCA7FB7}"/>
              </a:ext>
            </a:extLst>
          </p:cNvPr>
          <p:cNvSpPr txBox="1"/>
          <p:nvPr/>
        </p:nvSpPr>
        <p:spPr>
          <a:xfrm>
            <a:off x="235575" y="0"/>
            <a:ext cx="4086069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1. Nebuchadnezzar’s</a:t>
            </a:r>
            <a:r>
              <a:rPr kumimoji="0" lang="en-GB" sz="1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Parading Pride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2. Nebuchadnezzar’s </a:t>
            </a:r>
            <a:r>
              <a:rPr kumimoji="0" lang="en-GB" sz="1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disturbing dream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3. Daniel’s insightful interpretation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4. Nebuchadnezzar’s</a:t>
            </a:r>
            <a:r>
              <a:rPr kumimoji="0" lang="en-GB" sz="1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humiliating humbling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5. Nebuchadnezzar’s </a:t>
            </a:r>
            <a:r>
              <a:rPr kumimoji="0" lang="en-GB" sz="1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lesson learning and pride in God </a:t>
            </a:r>
          </a:p>
        </p:txBody>
      </p:sp>
      <p:pic>
        <p:nvPicPr>
          <p:cNvPr id="2" name="Picture 1" descr="A picture containing balloon, transport, aircraft, vector graphics&#10;&#10;Description automatically generated">
            <a:extLst>
              <a:ext uri="{FF2B5EF4-FFF2-40B4-BE49-F238E27FC236}">
                <a16:creationId xmlns:a16="http://schemas.microsoft.com/office/drawing/2014/main" id="{DDABC9D2-6B00-C2B9-402F-C7A3963111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726" y="6096000"/>
            <a:ext cx="861274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018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9F74A-40AB-554B-B854-C95412E79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9199" y="127374"/>
            <a:ext cx="5595752" cy="6603252"/>
          </a:xfrm>
        </p:spPr>
        <p:txBody>
          <a:bodyPr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2: </a:t>
            </a:r>
            <a:r>
              <a:rPr lang="en-GB" sz="2000" b="1" i="0" u="none" strike="noStrike" baseline="300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5 </a:t>
            </a:r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Let the same mind be in you that was in Christ Jesus,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b="1" i="0" u="none" strike="noStrike" baseline="300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6 </a:t>
            </a:r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who, though he was in the form of God,</a:t>
            </a:r>
            <a:br>
              <a:rPr lang="en-GB" sz="20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   did not regard equality with God</a:t>
            </a:r>
            <a:br>
              <a:rPr lang="en-GB" sz="20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   as something to be exploited,</a:t>
            </a:r>
            <a:br>
              <a:rPr lang="en-GB" sz="20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2000" b="1" i="0" u="none" strike="noStrike" baseline="300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7 </a:t>
            </a:r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but emptied himself,</a:t>
            </a:r>
            <a:br>
              <a:rPr lang="en-GB" sz="20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   taking the form of a slave,</a:t>
            </a:r>
            <a:br>
              <a:rPr lang="en-GB" sz="20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   being born in human likeness.</a:t>
            </a:r>
            <a:br>
              <a:rPr lang="en-GB" sz="20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And being found in human form,</a:t>
            </a:r>
            <a:br>
              <a:rPr lang="en-GB" sz="20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2000" b="1" i="0" u="none" strike="noStrike" baseline="300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8 </a:t>
            </a:r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   he humbled himself</a:t>
            </a:r>
            <a:br>
              <a:rPr lang="en-GB" sz="20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   and became obedient to the point of death—</a:t>
            </a:r>
            <a:br>
              <a:rPr lang="en-GB" sz="20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   even death on a cross.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b="1" i="0" u="none" strike="noStrike" baseline="300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9 </a:t>
            </a:r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Therefore God also highly exalted him</a:t>
            </a:r>
            <a:br>
              <a:rPr lang="en-GB" sz="20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   and gave him the name</a:t>
            </a:r>
            <a:br>
              <a:rPr lang="en-GB" sz="20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   that is above every name,</a:t>
            </a:r>
            <a:br>
              <a:rPr lang="en-GB" sz="20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2000" b="1" i="0" u="none" strike="noStrike" baseline="300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10 </a:t>
            </a:r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 that at the name of Jesus</a:t>
            </a:r>
            <a:br>
              <a:rPr lang="en-GB" sz="20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   every knee should bend,</a:t>
            </a:r>
            <a:br>
              <a:rPr lang="en-GB" sz="20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   in heaven and on earth and under the earth,</a:t>
            </a:r>
            <a:br>
              <a:rPr lang="en-GB" sz="20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2000" b="1" i="0" u="none" strike="noStrike" baseline="300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11 </a:t>
            </a:r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and every tongue should confess</a:t>
            </a:r>
            <a:br>
              <a:rPr lang="en-GB" sz="20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   that Jesus Christ is Lord,</a:t>
            </a:r>
            <a:br>
              <a:rPr lang="en-GB" sz="20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   to the glory of God the Father.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83A16D2-A109-5D1E-4EED-67C792FFE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38" y="1485590"/>
            <a:ext cx="6227950" cy="4149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A33554-5131-A152-C241-223796DAEFFA}"/>
              </a:ext>
            </a:extLst>
          </p:cNvPr>
          <p:cNvSpPr txBox="1"/>
          <p:nvPr/>
        </p:nvSpPr>
        <p:spPr>
          <a:xfrm>
            <a:off x="135877" y="259645"/>
            <a:ext cx="65133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are you proud of?</a:t>
            </a:r>
          </a:p>
        </p:txBody>
      </p:sp>
      <p:pic>
        <p:nvPicPr>
          <p:cNvPr id="2" name="Picture 1" descr="A picture containing balloon, transport, aircraft, vector graphics&#10;&#10;Description automatically generated">
            <a:extLst>
              <a:ext uri="{FF2B5EF4-FFF2-40B4-BE49-F238E27FC236}">
                <a16:creationId xmlns:a16="http://schemas.microsoft.com/office/drawing/2014/main" id="{81DFD80A-8416-0650-CF4A-C1B7D3F72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726" y="6096000"/>
            <a:ext cx="861274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28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Rectangle 104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C495F29-BEDC-3383-596D-3DD6880D4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6" r="1" b="2057"/>
          <a:stretch/>
        </p:blipFill>
        <p:spPr bwMode="auto">
          <a:xfrm>
            <a:off x="438952" y="249719"/>
            <a:ext cx="10890250" cy="601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icture containing balloon, transport, aircraft, vector graphics&#10;&#10;Description automatically generated">
            <a:extLst>
              <a:ext uri="{FF2B5EF4-FFF2-40B4-BE49-F238E27FC236}">
                <a16:creationId xmlns:a16="http://schemas.microsoft.com/office/drawing/2014/main" id="{491DB8D3-6549-0A48-81CE-4BCCF872AA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726" y="6096000"/>
            <a:ext cx="861274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611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79BD1-AD46-4CC1-8E48-449690EDB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485598"/>
            <a:ext cx="11191874" cy="5448653"/>
          </a:xfrm>
        </p:spPr>
        <p:txBody>
          <a:bodyPr>
            <a:noAutofit/>
          </a:bodyPr>
          <a:lstStyle/>
          <a:p>
            <a:pPr marL="1524000" indent="-1524000"/>
            <a:r>
              <a:rPr lang="en-GB" sz="11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9000" kern="1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1. </a:t>
            </a:r>
            <a:r>
              <a:rPr lang="en-GB" sz="900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Nebuchadnezzar’s</a:t>
            </a:r>
            <a:r>
              <a:rPr lang="en-GB" sz="9000" kern="1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9000" kern="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</a:t>
            </a:r>
            <a:r>
              <a:rPr lang="en-GB" sz="9000" kern="1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arading </a:t>
            </a:r>
            <a:r>
              <a:rPr lang="en-GB" sz="9000" kern="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</a:t>
            </a:r>
            <a:r>
              <a:rPr lang="en-GB" sz="9000" kern="1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ride</a:t>
            </a:r>
            <a:endParaRPr lang="en-US" sz="1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picture containing balloon, transport, aircraft, vector graphics&#10;&#10;Description automatically generated">
            <a:extLst>
              <a:ext uri="{FF2B5EF4-FFF2-40B4-BE49-F238E27FC236}">
                <a16:creationId xmlns:a16="http://schemas.microsoft.com/office/drawing/2014/main" id="{DEEC8FE3-EC09-1441-0123-0310B3BBE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726" y="6096000"/>
            <a:ext cx="861274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17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7AC415-0ACC-7564-B203-F0D094CFD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096" y="1967265"/>
            <a:ext cx="3002124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kern="12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Kingdom of Babylon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D61282B-60E2-D27F-956B-9DEEB12762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6394" y="99028"/>
            <a:ext cx="6298163" cy="6526594"/>
          </a:xfrm>
          <a:prstGeom prst="rect">
            <a:avLst/>
          </a:prstGeom>
        </p:spPr>
      </p:pic>
      <p:pic>
        <p:nvPicPr>
          <p:cNvPr id="3" name="Picture 2" descr="A picture containing balloon, transport, aircraft, vector graphics&#10;&#10;Description automatically generated">
            <a:extLst>
              <a:ext uri="{FF2B5EF4-FFF2-40B4-BE49-F238E27FC236}">
                <a16:creationId xmlns:a16="http://schemas.microsoft.com/office/drawing/2014/main" id="{5B4ED99B-DB1B-C70F-517D-8C6C438F03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726" y="6096000"/>
            <a:ext cx="861274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74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604DF-3366-1DF9-37C6-92276D029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EFD27F-1E82-0775-DD54-3B3DFA772B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331" y="210820"/>
            <a:ext cx="5047136" cy="3785352"/>
          </a:xfrm>
        </p:spPr>
      </p:pic>
      <p:pic>
        <p:nvPicPr>
          <p:cNvPr id="7" name="Picture 6" descr="A maze in the sand&#10;&#10;Description automatically generated">
            <a:extLst>
              <a:ext uri="{FF2B5EF4-FFF2-40B4-BE49-F238E27FC236}">
                <a16:creationId xmlns:a16="http://schemas.microsoft.com/office/drawing/2014/main" id="{C6AF65E8-AEBF-EEEF-D685-B44DF0BE6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331" y="4183890"/>
            <a:ext cx="11501338" cy="2464572"/>
          </a:xfrm>
          <a:prstGeom prst="rect">
            <a:avLst/>
          </a:prstGeom>
        </p:spPr>
      </p:pic>
      <p:pic>
        <p:nvPicPr>
          <p:cNvPr id="8" name="Picture 7" descr="A painting of a city with a fountain and people&#10;&#10;Description automatically generated with medium confidence">
            <a:extLst>
              <a:ext uri="{FF2B5EF4-FFF2-40B4-BE49-F238E27FC236}">
                <a16:creationId xmlns:a16="http://schemas.microsoft.com/office/drawing/2014/main" id="{819675E5-1E16-2C8C-064F-2A463CBC7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205" y="209538"/>
            <a:ext cx="5468464" cy="378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425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79BD1-AD46-4CC1-8E48-449690EDB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970" y="803664"/>
            <a:ext cx="10846059" cy="4669719"/>
          </a:xfrm>
        </p:spPr>
        <p:txBody>
          <a:bodyPr>
            <a:noAutofit/>
          </a:bodyPr>
          <a:lstStyle/>
          <a:p>
            <a:pPr marL="1257300" indent="-1257300"/>
            <a:r>
              <a:rPr lang="en-GB" sz="90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2. Nebuchadnezzar’s disturbing dream</a:t>
            </a:r>
            <a:endParaRPr lang="en-US" sz="90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Picture 2" descr="A picture containing balloon, transport, aircraft, vector graphics&#10;&#10;Description automatically generated">
            <a:extLst>
              <a:ext uri="{FF2B5EF4-FFF2-40B4-BE49-F238E27FC236}">
                <a16:creationId xmlns:a16="http://schemas.microsoft.com/office/drawing/2014/main" id="{F25BFF08-DDBC-46C6-F441-FD0BC0A6E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726" y="6096000"/>
            <a:ext cx="861274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416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06FB2-70B9-9327-BDBE-2D0427D8E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C822C0-697E-0B4D-EF2D-86D9118AE4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32"/>
          <a:stretch/>
        </p:blipFill>
        <p:spPr>
          <a:xfrm>
            <a:off x="510307" y="72952"/>
            <a:ext cx="5542061" cy="333792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0F8007-ECC8-7BB7-D5E9-83C262B0CD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21"/>
          <a:stretch/>
        </p:blipFill>
        <p:spPr>
          <a:xfrm>
            <a:off x="510308" y="3500663"/>
            <a:ext cx="5542061" cy="32504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667AC0-6E99-5786-AE43-6772CAD4E8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51"/>
          <a:stretch/>
        </p:blipFill>
        <p:spPr>
          <a:xfrm>
            <a:off x="6271098" y="3500664"/>
            <a:ext cx="5437242" cy="32657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97C51E-4C34-52C9-4DFB-203190FA8B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06"/>
          <a:stretch/>
        </p:blipFill>
        <p:spPr>
          <a:xfrm>
            <a:off x="6271098" y="72951"/>
            <a:ext cx="5437242" cy="333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383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79BD1-AD46-4CC1-8E48-449690EDB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8950"/>
            <a:ext cx="10515600" cy="5448653"/>
          </a:xfrm>
        </p:spPr>
        <p:txBody>
          <a:bodyPr>
            <a:noAutofit/>
          </a:bodyPr>
          <a:lstStyle/>
          <a:p>
            <a:pPr marL="1257300" indent="-1257300"/>
            <a:r>
              <a:rPr lang="en-GB" sz="9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</a:t>
            </a:r>
            <a:r>
              <a:rPr lang="en-GB" sz="90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Daniel’s insightful </a:t>
            </a:r>
            <a:r>
              <a:rPr lang="en-GB" sz="9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</a:t>
            </a:r>
            <a:r>
              <a:rPr lang="en-GB" sz="90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nterpretation</a:t>
            </a:r>
            <a:endParaRPr lang="en-US" sz="90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Picture 2" descr="A picture containing balloon, transport, aircraft, vector graphics&#10;&#10;Description automatically generated">
            <a:extLst>
              <a:ext uri="{FF2B5EF4-FFF2-40B4-BE49-F238E27FC236}">
                <a16:creationId xmlns:a16="http://schemas.microsoft.com/office/drawing/2014/main" id="{99D17ED6-739F-9D00-ED0F-1F4D42478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726" y="6096000"/>
            <a:ext cx="861274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338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06FB2-70B9-9327-BDBE-2D0427D8E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C822C0-697E-0B4D-EF2D-86D9118AE4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89" b="4228"/>
          <a:stretch/>
        </p:blipFill>
        <p:spPr>
          <a:xfrm>
            <a:off x="487564" y="95358"/>
            <a:ext cx="5542061" cy="318526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0F8007-ECC8-7BB7-D5E9-83C262B0C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565" y="3391210"/>
            <a:ext cx="5542061" cy="33379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667AC0-6E99-5786-AE43-6772CAD4E8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03"/>
          <a:stretch/>
        </p:blipFill>
        <p:spPr>
          <a:xfrm>
            <a:off x="6248355" y="3404524"/>
            <a:ext cx="5437242" cy="33246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97C51E-4C34-52C9-4DFB-203190FA8B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43" b="1943"/>
          <a:stretch/>
        </p:blipFill>
        <p:spPr>
          <a:xfrm>
            <a:off x="6248355" y="100749"/>
            <a:ext cx="5437242" cy="31798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5F8624-CD5B-BDA4-B4FE-890FC8DE75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2603" y="3404524"/>
            <a:ext cx="2900108" cy="2097669"/>
          </a:xfrm>
          <a:prstGeom prst="rect">
            <a:avLst/>
          </a:prstGeom>
        </p:spPr>
      </p:pic>
      <p:pic>
        <p:nvPicPr>
          <p:cNvPr id="6" name="Picture 5" descr="A painting of a city with a fountain and people&#10;&#10;Description automatically generated with medium confidence">
            <a:extLst>
              <a:ext uri="{FF2B5EF4-FFF2-40B4-BE49-F238E27FC236}">
                <a16:creationId xmlns:a16="http://schemas.microsoft.com/office/drawing/2014/main" id="{924E7E43-6506-A3E5-6086-F1BF2169D4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1011" y="1035613"/>
            <a:ext cx="3083292" cy="2135023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565EE93A-829C-8178-E371-BB591388A3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5173" y="95358"/>
            <a:ext cx="2417947" cy="25077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1473FF-84D8-B70D-90B4-D5BDF33D12FF}"/>
              </a:ext>
            </a:extLst>
          </p:cNvPr>
          <p:cNvSpPr txBox="1"/>
          <p:nvPr/>
        </p:nvSpPr>
        <p:spPr>
          <a:xfrm>
            <a:off x="578668" y="3460507"/>
            <a:ext cx="54509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system-ui"/>
                <a:ea typeface="+mn-ea"/>
                <a:cs typeface="+mn-cs"/>
              </a:rPr>
              <a:t>it is you, O king! You have grown great and strong. Your greatness has increased and reaches to heaven, and your sovereignty to the ends of the earth.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709066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319</Words>
  <Application>Microsoft Office PowerPoint</Application>
  <PresentationFormat>Widescreen</PresentationFormat>
  <Paragraphs>22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Roboto</vt:lpstr>
      <vt:lpstr>system-ui</vt:lpstr>
      <vt:lpstr>2_Office Theme</vt:lpstr>
      <vt:lpstr>What are you proud of?</vt:lpstr>
      <vt:lpstr>PowerPoint Presentation</vt:lpstr>
      <vt:lpstr> 1. Nebuchadnezzar’s parading pride</vt:lpstr>
      <vt:lpstr>Kingdom of Babylon</vt:lpstr>
      <vt:lpstr>PowerPoint Presentation</vt:lpstr>
      <vt:lpstr>2. Nebuchadnezzar’s disturbing dream</vt:lpstr>
      <vt:lpstr>PowerPoint Presentation</vt:lpstr>
      <vt:lpstr>3. Daniel’s insightful interpretation</vt:lpstr>
      <vt:lpstr>PowerPoint Presentation</vt:lpstr>
      <vt:lpstr>PowerPoint Presentation</vt:lpstr>
      <vt:lpstr>4. Nebuchadnezzar’s humiliating humbling</vt:lpstr>
      <vt:lpstr>PowerPoint Presentation</vt:lpstr>
      <vt:lpstr>5. Nebuchadnezzar’s Lesson Learning and Pride in God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are you proud of?</dc:title>
  <dc:creator>Office</dc:creator>
  <cp:lastModifiedBy>Office</cp:lastModifiedBy>
  <cp:revision>1</cp:revision>
  <dcterms:created xsi:type="dcterms:W3CDTF">2024-01-29T10:00:41Z</dcterms:created>
  <dcterms:modified xsi:type="dcterms:W3CDTF">2024-01-29T10:01:23Z</dcterms:modified>
</cp:coreProperties>
</file>