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4" r:id="rId4"/>
    <p:sldId id="261" r:id="rId5"/>
    <p:sldId id="262" r:id="rId6"/>
    <p:sldId id="263"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94669"/>
  </p:normalViewPr>
  <p:slideViewPr>
    <p:cSldViewPr snapToGrid="0">
      <p:cViewPr varScale="1">
        <p:scale>
          <a:sx n="93" d="100"/>
          <a:sy n="93" d="100"/>
        </p:scale>
        <p:origin x="216"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9897-2939-C3F6-0492-74D9B164BDB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6C6DA47-568E-624F-3B90-B9A33AD16E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B0A291D-7075-9C29-EA31-2F265F9BA0A4}"/>
              </a:ext>
            </a:extLst>
          </p:cNvPr>
          <p:cNvSpPr>
            <a:spLocks noGrp="1"/>
          </p:cNvSpPr>
          <p:nvPr>
            <p:ph type="dt" sz="half" idx="10"/>
          </p:nvPr>
        </p:nvSpPr>
        <p:spPr/>
        <p:txBody>
          <a:bodyPr/>
          <a:lstStyle/>
          <a:p>
            <a:fld id="{34F0D6B9-C6BB-7C43-BBE4-22A8D1F9B61D}" type="datetimeFigureOut">
              <a:rPr lang="en-US" smtClean="0"/>
              <a:t>11/11/24</a:t>
            </a:fld>
            <a:endParaRPr lang="en-US"/>
          </a:p>
        </p:txBody>
      </p:sp>
      <p:sp>
        <p:nvSpPr>
          <p:cNvPr id="5" name="Footer Placeholder 4">
            <a:extLst>
              <a:ext uri="{FF2B5EF4-FFF2-40B4-BE49-F238E27FC236}">
                <a16:creationId xmlns:a16="http://schemas.microsoft.com/office/drawing/2014/main" id="{E37B2DB5-B3C9-0E18-2852-AB6FE87101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7B122C-12A7-9077-DF12-56CB48B5D1A3}"/>
              </a:ext>
            </a:extLst>
          </p:cNvPr>
          <p:cNvSpPr>
            <a:spLocks noGrp="1"/>
          </p:cNvSpPr>
          <p:nvPr>
            <p:ph type="sldNum" sz="quarter" idx="12"/>
          </p:nvPr>
        </p:nvSpPr>
        <p:spPr/>
        <p:txBody>
          <a:bodyPr/>
          <a:lstStyle/>
          <a:p>
            <a:fld id="{FD04F480-B440-0744-BA33-FDBE1D28F960}" type="slidenum">
              <a:rPr lang="en-US" smtClean="0"/>
              <a:t>‹#›</a:t>
            </a:fld>
            <a:endParaRPr lang="en-US"/>
          </a:p>
        </p:txBody>
      </p:sp>
    </p:spTree>
    <p:extLst>
      <p:ext uri="{BB962C8B-B14F-4D97-AF65-F5344CB8AC3E}">
        <p14:creationId xmlns:p14="http://schemas.microsoft.com/office/powerpoint/2010/main" val="3552411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FEFD-0F8E-908B-BE3A-04AAA188DE6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6F5EAC0-0841-A087-9716-7B7D46BD991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B72839-EC39-80CD-E347-AE90E07D7214}"/>
              </a:ext>
            </a:extLst>
          </p:cNvPr>
          <p:cNvSpPr>
            <a:spLocks noGrp="1"/>
          </p:cNvSpPr>
          <p:nvPr>
            <p:ph type="dt" sz="half" idx="10"/>
          </p:nvPr>
        </p:nvSpPr>
        <p:spPr/>
        <p:txBody>
          <a:bodyPr/>
          <a:lstStyle/>
          <a:p>
            <a:fld id="{34F0D6B9-C6BB-7C43-BBE4-22A8D1F9B61D}" type="datetimeFigureOut">
              <a:rPr lang="en-US" smtClean="0"/>
              <a:t>11/11/24</a:t>
            </a:fld>
            <a:endParaRPr lang="en-US"/>
          </a:p>
        </p:txBody>
      </p:sp>
      <p:sp>
        <p:nvSpPr>
          <p:cNvPr id="5" name="Footer Placeholder 4">
            <a:extLst>
              <a:ext uri="{FF2B5EF4-FFF2-40B4-BE49-F238E27FC236}">
                <a16:creationId xmlns:a16="http://schemas.microsoft.com/office/drawing/2014/main" id="{9A27C364-4894-DF58-73A7-A354F796B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8DB206-F36D-0EA7-6EF0-1EB1FF482200}"/>
              </a:ext>
            </a:extLst>
          </p:cNvPr>
          <p:cNvSpPr>
            <a:spLocks noGrp="1"/>
          </p:cNvSpPr>
          <p:nvPr>
            <p:ph type="sldNum" sz="quarter" idx="12"/>
          </p:nvPr>
        </p:nvSpPr>
        <p:spPr/>
        <p:txBody>
          <a:bodyPr/>
          <a:lstStyle/>
          <a:p>
            <a:fld id="{FD04F480-B440-0744-BA33-FDBE1D28F960}" type="slidenum">
              <a:rPr lang="en-US" smtClean="0"/>
              <a:t>‹#›</a:t>
            </a:fld>
            <a:endParaRPr lang="en-US"/>
          </a:p>
        </p:txBody>
      </p:sp>
    </p:spTree>
    <p:extLst>
      <p:ext uri="{BB962C8B-B14F-4D97-AF65-F5344CB8AC3E}">
        <p14:creationId xmlns:p14="http://schemas.microsoft.com/office/powerpoint/2010/main" val="171994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73CC0D-1ED2-DF30-EBC3-41AC77C6A54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41FB4D8-2725-71FC-CA43-C7F56FC501E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E6B9ABD-4702-D2D3-85EC-52F84E47ACCA}"/>
              </a:ext>
            </a:extLst>
          </p:cNvPr>
          <p:cNvSpPr>
            <a:spLocks noGrp="1"/>
          </p:cNvSpPr>
          <p:nvPr>
            <p:ph type="dt" sz="half" idx="10"/>
          </p:nvPr>
        </p:nvSpPr>
        <p:spPr/>
        <p:txBody>
          <a:bodyPr/>
          <a:lstStyle/>
          <a:p>
            <a:fld id="{34F0D6B9-C6BB-7C43-BBE4-22A8D1F9B61D}" type="datetimeFigureOut">
              <a:rPr lang="en-US" smtClean="0"/>
              <a:t>11/11/24</a:t>
            </a:fld>
            <a:endParaRPr lang="en-US"/>
          </a:p>
        </p:txBody>
      </p:sp>
      <p:sp>
        <p:nvSpPr>
          <p:cNvPr id="5" name="Footer Placeholder 4">
            <a:extLst>
              <a:ext uri="{FF2B5EF4-FFF2-40B4-BE49-F238E27FC236}">
                <a16:creationId xmlns:a16="http://schemas.microsoft.com/office/drawing/2014/main" id="{1308F7A8-D927-7A8C-AD18-95DCC841A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B4FB7-1B4F-D64C-C7F0-48683E96CBC9}"/>
              </a:ext>
            </a:extLst>
          </p:cNvPr>
          <p:cNvSpPr>
            <a:spLocks noGrp="1"/>
          </p:cNvSpPr>
          <p:nvPr>
            <p:ph type="sldNum" sz="quarter" idx="12"/>
          </p:nvPr>
        </p:nvSpPr>
        <p:spPr/>
        <p:txBody>
          <a:bodyPr/>
          <a:lstStyle/>
          <a:p>
            <a:fld id="{FD04F480-B440-0744-BA33-FDBE1D28F960}" type="slidenum">
              <a:rPr lang="en-US" smtClean="0"/>
              <a:t>‹#›</a:t>
            </a:fld>
            <a:endParaRPr lang="en-US"/>
          </a:p>
        </p:txBody>
      </p:sp>
    </p:spTree>
    <p:extLst>
      <p:ext uri="{BB962C8B-B14F-4D97-AF65-F5344CB8AC3E}">
        <p14:creationId xmlns:p14="http://schemas.microsoft.com/office/powerpoint/2010/main" val="2282053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6BEEC-ACB9-44A4-C92D-A96F99BD1DF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46E1E80-D189-03BC-0229-A83BF9A5158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25A289C-C896-51EF-FE04-3B6C0403B27D}"/>
              </a:ext>
            </a:extLst>
          </p:cNvPr>
          <p:cNvSpPr>
            <a:spLocks noGrp="1"/>
          </p:cNvSpPr>
          <p:nvPr>
            <p:ph type="dt" sz="half" idx="10"/>
          </p:nvPr>
        </p:nvSpPr>
        <p:spPr/>
        <p:txBody>
          <a:bodyPr/>
          <a:lstStyle/>
          <a:p>
            <a:fld id="{34F0D6B9-C6BB-7C43-BBE4-22A8D1F9B61D}" type="datetimeFigureOut">
              <a:rPr lang="en-US" smtClean="0"/>
              <a:t>11/11/24</a:t>
            </a:fld>
            <a:endParaRPr lang="en-US"/>
          </a:p>
        </p:txBody>
      </p:sp>
      <p:sp>
        <p:nvSpPr>
          <p:cNvPr id="5" name="Footer Placeholder 4">
            <a:extLst>
              <a:ext uri="{FF2B5EF4-FFF2-40B4-BE49-F238E27FC236}">
                <a16:creationId xmlns:a16="http://schemas.microsoft.com/office/drawing/2014/main" id="{93BD6706-E5BD-BD94-E68F-6F9805B13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B22B4A-0C04-2CB8-07AB-6B9E4B0F3AB1}"/>
              </a:ext>
            </a:extLst>
          </p:cNvPr>
          <p:cNvSpPr>
            <a:spLocks noGrp="1"/>
          </p:cNvSpPr>
          <p:nvPr>
            <p:ph type="sldNum" sz="quarter" idx="12"/>
          </p:nvPr>
        </p:nvSpPr>
        <p:spPr/>
        <p:txBody>
          <a:bodyPr/>
          <a:lstStyle/>
          <a:p>
            <a:fld id="{FD04F480-B440-0744-BA33-FDBE1D28F960}" type="slidenum">
              <a:rPr lang="en-US" smtClean="0"/>
              <a:t>‹#›</a:t>
            </a:fld>
            <a:endParaRPr lang="en-US"/>
          </a:p>
        </p:txBody>
      </p:sp>
    </p:spTree>
    <p:extLst>
      <p:ext uri="{BB962C8B-B14F-4D97-AF65-F5344CB8AC3E}">
        <p14:creationId xmlns:p14="http://schemas.microsoft.com/office/powerpoint/2010/main" val="149823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3078-06FD-F784-6124-7EB63FA0B5E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DE3A4CB-6CD6-6568-FCBF-426327F03D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2D29F71-578F-A244-BAD2-B008A6206BFE}"/>
              </a:ext>
            </a:extLst>
          </p:cNvPr>
          <p:cNvSpPr>
            <a:spLocks noGrp="1"/>
          </p:cNvSpPr>
          <p:nvPr>
            <p:ph type="dt" sz="half" idx="10"/>
          </p:nvPr>
        </p:nvSpPr>
        <p:spPr/>
        <p:txBody>
          <a:bodyPr/>
          <a:lstStyle/>
          <a:p>
            <a:fld id="{34F0D6B9-C6BB-7C43-BBE4-22A8D1F9B61D}" type="datetimeFigureOut">
              <a:rPr lang="en-US" smtClean="0"/>
              <a:t>11/11/24</a:t>
            </a:fld>
            <a:endParaRPr lang="en-US"/>
          </a:p>
        </p:txBody>
      </p:sp>
      <p:sp>
        <p:nvSpPr>
          <p:cNvPr id="5" name="Footer Placeholder 4">
            <a:extLst>
              <a:ext uri="{FF2B5EF4-FFF2-40B4-BE49-F238E27FC236}">
                <a16:creationId xmlns:a16="http://schemas.microsoft.com/office/drawing/2014/main" id="{90D7C973-D4BE-CA66-45BB-2C9153CD59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1A660-6AAD-C2C0-D932-0942DBBBE0EF}"/>
              </a:ext>
            </a:extLst>
          </p:cNvPr>
          <p:cNvSpPr>
            <a:spLocks noGrp="1"/>
          </p:cNvSpPr>
          <p:nvPr>
            <p:ph type="sldNum" sz="quarter" idx="12"/>
          </p:nvPr>
        </p:nvSpPr>
        <p:spPr/>
        <p:txBody>
          <a:bodyPr/>
          <a:lstStyle/>
          <a:p>
            <a:fld id="{FD04F480-B440-0744-BA33-FDBE1D28F960}" type="slidenum">
              <a:rPr lang="en-US" smtClean="0"/>
              <a:t>‹#›</a:t>
            </a:fld>
            <a:endParaRPr lang="en-US"/>
          </a:p>
        </p:txBody>
      </p:sp>
    </p:spTree>
    <p:extLst>
      <p:ext uri="{BB962C8B-B14F-4D97-AF65-F5344CB8AC3E}">
        <p14:creationId xmlns:p14="http://schemas.microsoft.com/office/powerpoint/2010/main" val="303156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FB547-2CA7-9B23-CA6C-C3B53E14FF5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1D18C80-FA8E-824D-3A69-862329B59A5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97090D7-EEA2-B996-B0B5-5CF82B22968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1B8D522-5403-8039-163D-0E356A6B9937}"/>
              </a:ext>
            </a:extLst>
          </p:cNvPr>
          <p:cNvSpPr>
            <a:spLocks noGrp="1"/>
          </p:cNvSpPr>
          <p:nvPr>
            <p:ph type="dt" sz="half" idx="10"/>
          </p:nvPr>
        </p:nvSpPr>
        <p:spPr/>
        <p:txBody>
          <a:bodyPr/>
          <a:lstStyle/>
          <a:p>
            <a:fld id="{34F0D6B9-C6BB-7C43-BBE4-22A8D1F9B61D}" type="datetimeFigureOut">
              <a:rPr lang="en-US" smtClean="0"/>
              <a:t>11/11/24</a:t>
            </a:fld>
            <a:endParaRPr lang="en-US"/>
          </a:p>
        </p:txBody>
      </p:sp>
      <p:sp>
        <p:nvSpPr>
          <p:cNvPr id="6" name="Footer Placeholder 5">
            <a:extLst>
              <a:ext uri="{FF2B5EF4-FFF2-40B4-BE49-F238E27FC236}">
                <a16:creationId xmlns:a16="http://schemas.microsoft.com/office/drawing/2014/main" id="{2565CE8F-86ED-F147-E3E8-95DB1C9C55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0EE6D8-EAC3-593C-2430-8CAF2FFFE2CE}"/>
              </a:ext>
            </a:extLst>
          </p:cNvPr>
          <p:cNvSpPr>
            <a:spLocks noGrp="1"/>
          </p:cNvSpPr>
          <p:nvPr>
            <p:ph type="sldNum" sz="quarter" idx="12"/>
          </p:nvPr>
        </p:nvSpPr>
        <p:spPr/>
        <p:txBody>
          <a:bodyPr/>
          <a:lstStyle/>
          <a:p>
            <a:fld id="{FD04F480-B440-0744-BA33-FDBE1D28F960}" type="slidenum">
              <a:rPr lang="en-US" smtClean="0"/>
              <a:t>‹#›</a:t>
            </a:fld>
            <a:endParaRPr lang="en-US"/>
          </a:p>
        </p:txBody>
      </p:sp>
    </p:spTree>
    <p:extLst>
      <p:ext uri="{BB962C8B-B14F-4D97-AF65-F5344CB8AC3E}">
        <p14:creationId xmlns:p14="http://schemas.microsoft.com/office/powerpoint/2010/main" val="401349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A1C45-6F95-46EB-156A-4E632E183CE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0D27069-717C-139C-4A49-AAB521EE51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49A576F-E32D-6F8E-F8A8-176D88BE9BB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96D3584-D1AC-DECA-FF06-5F7BD1910B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E3D4803-AA2A-C67C-F216-FB06451C594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916760B-6231-E4C6-F982-D19084B0229C}"/>
              </a:ext>
            </a:extLst>
          </p:cNvPr>
          <p:cNvSpPr>
            <a:spLocks noGrp="1"/>
          </p:cNvSpPr>
          <p:nvPr>
            <p:ph type="dt" sz="half" idx="10"/>
          </p:nvPr>
        </p:nvSpPr>
        <p:spPr/>
        <p:txBody>
          <a:bodyPr/>
          <a:lstStyle/>
          <a:p>
            <a:fld id="{34F0D6B9-C6BB-7C43-BBE4-22A8D1F9B61D}" type="datetimeFigureOut">
              <a:rPr lang="en-US" smtClean="0"/>
              <a:t>11/11/24</a:t>
            </a:fld>
            <a:endParaRPr lang="en-US"/>
          </a:p>
        </p:txBody>
      </p:sp>
      <p:sp>
        <p:nvSpPr>
          <p:cNvPr id="8" name="Footer Placeholder 7">
            <a:extLst>
              <a:ext uri="{FF2B5EF4-FFF2-40B4-BE49-F238E27FC236}">
                <a16:creationId xmlns:a16="http://schemas.microsoft.com/office/drawing/2014/main" id="{20DF4D7B-ED2F-F33D-EF43-B409980119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F64006-E8DF-578D-AE2A-5D276FF3AA19}"/>
              </a:ext>
            </a:extLst>
          </p:cNvPr>
          <p:cNvSpPr>
            <a:spLocks noGrp="1"/>
          </p:cNvSpPr>
          <p:nvPr>
            <p:ph type="sldNum" sz="quarter" idx="12"/>
          </p:nvPr>
        </p:nvSpPr>
        <p:spPr/>
        <p:txBody>
          <a:bodyPr/>
          <a:lstStyle/>
          <a:p>
            <a:fld id="{FD04F480-B440-0744-BA33-FDBE1D28F960}" type="slidenum">
              <a:rPr lang="en-US" smtClean="0"/>
              <a:t>‹#›</a:t>
            </a:fld>
            <a:endParaRPr lang="en-US"/>
          </a:p>
        </p:txBody>
      </p:sp>
    </p:spTree>
    <p:extLst>
      <p:ext uri="{BB962C8B-B14F-4D97-AF65-F5344CB8AC3E}">
        <p14:creationId xmlns:p14="http://schemas.microsoft.com/office/powerpoint/2010/main" val="3278913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AC987-274F-CE57-3187-EDB1DB19E90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85936BC-5865-7855-A357-F535E1D768C9}"/>
              </a:ext>
            </a:extLst>
          </p:cNvPr>
          <p:cNvSpPr>
            <a:spLocks noGrp="1"/>
          </p:cNvSpPr>
          <p:nvPr>
            <p:ph type="dt" sz="half" idx="10"/>
          </p:nvPr>
        </p:nvSpPr>
        <p:spPr/>
        <p:txBody>
          <a:bodyPr/>
          <a:lstStyle/>
          <a:p>
            <a:fld id="{34F0D6B9-C6BB-7C43-BBE4-22A8D1F9B61D}" type="datetimeFigureOut">
              <a:rPr lang="en-US" smtClean="0"/>
              <a:t>11/11/24</a:t>
            </a:fld>
            <a:endParaRPr lang="en-US"/>
          </a:p>
        </p:txBody>
      </p:sp>
      <p:sp>
        <p:nvSpPr>
          <p:cNvPr id="4" name="Footer Placeholder 3">
            <a:extLst>
              <a:ext uri="{FF2B5EF4-FFF2-40B4-BE49-F238E27FC236}">
                <a16:creationId xmlns:a16="http://schemas.microsoft.com/office/drawing/2014/main" id="{B8FF229B-5B27-ABA6-91EE-D051A5DD0E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80068A-D69D-8F12-643B-86DE84A32361}"/>
              </a:ext>
            </a:extLst>
          </p:cNvPr>
          <p:cNvSpPr>
            <a:spLocks noGrp="1"/>
          </p:cNvSpPr>
          <p:nvPr>
            <p:ph type="sldNum" sz="quarter" idx="12"/>
          </p:nvPr>
        </p:nvSpPr>
        <p:spPr/>
        <p:txBody>
          <a:bodyPr/>
          <a:lstStyle/>
          <a:p>
            <a:fld id="{FD04F480-B440-0744-BA33-FDBE1D28F960}" type="slidenum">
              <a:rPr lang="en-US" smtClean="0"/>
              <a:t>‹#›</a:t>
            </a:fld>
            <a:endParaRPr lang="en-US"/>
          </a:p>
        </p:txBody>
      </p:sp>
    </p:spTree>
    <p:extLst>
      <p:ext uri="{BB962C8B-B14F-4D97-AF65-F5344CB8AC3E}">
        <p14:creationId xmlns:p14="http://schemas.microsoft.com/office/powerpoint/2010/main" val="1919713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D6E4AF-000A-47D7-31C1-C6150462780C}"/>
              </a:ext>
            </a:extLst>
          </p:cNvPr>
          <p:cNvSpPr>
            <a:spLocks noGrp="1"/>
          </p:cNvSpPr>
          <p:nvPr>
            <p:ph type="dt" sz="half" idx="10"/>
          </p:nvPr>
        </p:nvSpPr>
        <p:spPr/>
        <p:txBody>
          <a:bodyPr/>
          <a:lstStyle/>
          <a:p>
            <a:fld id="{34F0D6B9-C6BB-7C43-BBE4-22A8D1F9B61D}" type="datetimeFigureOut">
              <a:rPr lang="en-US" smtClean="0"/>
              <a:t>11/11/24</a:t>
            </a:fld>
            <a:endParaRPr lang="en-US"/>
          </a:p>
        </p:txBody>
      </p:sp>
      <p:sp>
        <p:nvSpPr>
          <p:cNvPr id="3" name="Footer Placeholder 2">
            <a:extLst>
              <a:ext uri="{FF2B5EF4-FFF2-40B4-BE49-F238E27FC236}">
                <a16:creationId xmlns:a16="http://schemas.microsoft.com/office/drawing/2014/main" id="{E5E8C764-F720-9D39-5AE3-8E9C173480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3F2C16-B9C0-ACE3-DBE4-39919272F5CA}"/>
              </a:ext>
            </a:extLst>
          </p:cNvPr>
          <p:cNvSpPr>
            <a:spLocks noGrp="1"/>
          </p:cNvSpPr>
          <p:nvPr>
            <p:ph type="sldNum" sz="quarter" idx="12"/>
          </p:nvPr>
        </p:nvSpPr>
        <p:spPr/>
        <p:txBody>
          <a:bodyPr/>
          <a:lstStyle/>
          <a:p>
            <a:fld id="{FD04F480-B440-0744-BA33-FDBE1D28F960}" type="slidenum">
              <a:rPr lang="en-US" smtClean="0"/>
              <a:t>‹#›</a:t>
            </a:fld>
            <a:endParaRPr lang="en-US"/>
          </a:p>
        </p:txBody>
      </p:sp>
    </p:spTree>
    <p:extLst>
      <p:ext uri="{BB962C8B-B14F-4D97-AF65-F5344CB8AC3E}">
        <p14:creationId xmlns:p14="http://schemas.microsoft.com/office/powerpoint/2010/main" val="124437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C806D-54D7-A89E-B4B7-A7E0D0E0DD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CFE9D23-FFFC-FDAE-08E7-3BA19C6301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018A55E-464A-B023-C3DB-8C8655C388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C2139A-11C4-E4BE-777B-AF93C6F8BDC9}"/>
              </a:ext>
            </a:extLst>
          </p:cNvPr>
          <p:cNvSpPr>
            <a:spLocks noGrp="1"/>
          </p:cNvSpPr>
          <p:nvPr>
            <p:ph type="dt" sz="half" idx="10"/>
          </p:nvPr>
        </p:nvSpPr>
        <p:spPr/>
        <p:txBody>
          <a:bodyPr/>
          <a:lstStyle/>
          <a:p>
            <a:fld id="{34F0D6B9-C6BB-7C43-BBE4-22A8D1F9B61D}" type="datetimeFigureOut">
              <a:rPr lang="en-US" smtClean="0"/>
              <a:t>11/11/24</a:t>
            </a:fld>
            <a:endParaRPr lang="en-US"/>
          </a:p>
        </p:txBody>
      </p:sp>
      <p:sp>
        <p:nvSpPr>
          <p:cNvPr id="6" name="Footer Placeholder 5">
            <a:extLst>
              <a:ext uri="{FF2B5EF4-FFF2-40B4-BE49-F238E27FC236}">
                <a16:creationId xmlns:a16="http://schemas.microsoft.com/office/drawing/2014/main" id="{C921841B-B795-A7AB-AC7C-7B4608C7C4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16CCAC-FC64-A3D3-6F00-16C9744481CF}"/>
              </a:ext>
            </a:extLst>
          </p:cNvPr>
          <p:cNvSpPr>
            <a:spLocks noGrp="1"/>
          </p:cNvSpPr>
          <p:nvPr>
            <p:ph type="sldNum" sz="quarter" idx="12"/>
          </p:nvPr>
        </p:nvSpPr>
        <p:spPr/>
        <p:txBody>
          <a:bodyPr/>
          <a:lstStyle/>
          <a:p>
            <a:fld id="{FD04F480-B440-0744-BA33-FDBE1D28F960}" type="slidenum">
              <a:rPr lang="en-US" smtClean="0"/>
              <a:t>‹#›</a:t>
            </a:fld>
            <a:endParaRPr lang="en-US"/>
          </a:p>
        </p:txBody>
      </p:sp>
    </p:spTree>
    <p:extLst>
      <p:ext uri="{BB962C8B-B14F-4D97-AF65-F5344CB8AC3E}">
        <p14:creationId xmlns:p14="http://schemas.microsoft.com/office/powerpoint/2010/main" val="352776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4E105-6DFD-3B24-B026-E47BAC5C8F4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C2325F9-03E1-CC19-7D72-389F22933E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360F6D-2ED2-F53D-6A1E-D2AD99F2B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398759B-D910-C9DA-9E14-75E28C27DE2D}"/>
              </a:ext>
            </a:extLst>
          </p:cNvPr>
          <p:cNvSpPr>
            <a:spLocks noGrp="1"/>
          </p:cNvSpPr>
          <p:nvPr>
            <p:ph type="dt" sz="half" idx="10"/>
          </p:nvPr>
        </p:nvSpPr>
        <p:spPr/>
        <p:txBody>
          <a:bodyPr/>
          <a:lstStyle/>
          <a:p>
            <a:fld id="{34F0D6B9-C6BB-7C43-BBE4-22A8D1F9B61D}" type="datetimeFigureOut">
              <a:rPr lang="en-US" smtClean="0"/>
              <a:t>11/11/24</a:t>
            </a:fld>
            <a:endParaRPr lang="en-US"/>
          </a:p>
        </p:txBody>
      </p:sp>
      <p:sp>
        <p:nvSpPr>
          <p:cNvPr id="6" name="Footer Placeholder 5">
            <a:extLst>
              <a:ext uri="{FF2B5EF4-FFF2-40B4-BE49-F238E27FC236}">
                <a16:creationId xmlns:a16="http://schemas.microsoft.com/office/drawing/2014/main" id="{A60FDED6-2EE4-9205-3960-9EB8CDD80D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20D60D-3FF9-83FA-BD32-093BFA317D51}"/>
              </a:ext>
            </a:extLst>
          </p:cNvPr>
          <p:cNvSpPr>
            <a:spLocks noGrp="1"/>
          </p:cNvSpPr>
          <p:nvPr>
            <p:ph type="sldNum" sz="quarter" idx="12"/>
          </p:nvPr>
        </p:nvSpPr>
        <p:spPr/>
        <p:txBody>
          <a:bodyPr/>
          <a:lstStyle/>
          <a:p>
            <a:fld id="{FD04F480-B440-0744-BA33-FDBE1D28F960}" type="slidenum">
              <a:rPr lang="en-US" smtClean="0"/>
              <a:t>‹#›</a:t>
            </a:fld>
            <a:endParaRPr lang="en-US"/>
          </a:p>
        </p:txBody>
      </p:sp>
    </p:spTree>
    <p:extLst>
      <p:ext uri="{BB962C8B-B14F-4D97-AF65-F5344CB8AC3E}">
        <p14:creationId xmlns:p14="http://schemas.microsoft.com/office/powerpoint/2010/main" val="331013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81E112-527A-7BE7-4269-330BE9333A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C799F06-EEFF-3D13-BBA1-B1EA8EF0F5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797C57-1ACC-10B7-DF44-50C3544F7E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F0D6B9-C6BB-7C43-BBE4-22A8D1F9B61D}" type="datetimeFigureOut">
              <a:rPr lang="en-US" smtClean="0"/>
              <a:t>11/11/24</a:t>
            </a:fld>
            <a:endParaRPr lang="en-US"/>
          </a:p>
        </p:txBody>
      </p:sp>
      <p:sp>
        <p:nvSpPr>
          <p:cNvPr id="5" name="Footer Placeholder 4">
            <a:extLst>
              <a:ext uri="{FF2B5EF4-FFF2-40B4-BE49-F238E27FC236}">
                <a16:creationId xmlns:a16="http://schemas.microsoft.com/office/drawing/2014/main" id="{9FA15ACF-320A-99E7-0CAE-A3610E304A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8C02738-715C-3BF7-01C8-5040ABD2F3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04F480-B440-0744-BA33-FDBE1D28F960}" type="slidenum">
              <a:rPr lang="en-US" smtClean="0"/>
              <a:t>‹#›</a:t>
            </a:fld>
            <a:endParaRPr lang="en-US"/>
          </a:p>
        </p:txBody>
      </p:sp>
    </p:spTree>
    <p:extLst>
      <p:ext uri="{BB962C8B-B14F-4D97-AF65-F5344CB8AC3E}">
        <p14:creationId xmlns:p14="http://schemas.microsoft.com/office/powerpoint/2010/main" val="245052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file:////Users/charleymaidment/Library/Group%20Containers/UBF8T346G9.ms/WebArchiveCopyPasteTempFiles/com.microsoft.Word/Z" TargetMode="External"/><Relationship Id="rId7" Type="http://schemas.openxmlformats.org/officeDocument/2006/relationships/image" Target="https://www.telegraph.co.uk/content/dam/news/2024/11/08/TELEMMGLPICT000262774317_17310578830820_trans_NvBQzQNjv4BqqVzuuqpFlyLIwiB6NTmJwSX5rhseiWKOo9p9OQ-ymek.jpeg?imwidth=680" TargetMode="External"/><Relationship Id="rId12"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file:////Users/charleymaidment/Library/Group%20Containers/UBF8T346G9.ms/WebArchiveCopyPasteTempFiles/com.microsoft.Word/p05gssgh.jpg" TargetMode="External"/><Relationship Id="rId5" Type="http://schemas.openxmlformats.org/officeDocument/2006/relationships/image" Target="file:////Users/charleymaidment/Library/Group%20Containers/UBF8T346G9.ms/WebArchiveCopyPasteTempFiles/com.microsoft.Word/article-01-a-large.jpg%3fw=1920&amp;q=70&amp;fm=webp" TargetMode="External"/><Relationship Id="rId10" Type="http://schemas.openxmlformats.org/officeDocument/2006/relationships/image" Target="../media/image8.jpeg"/><Relationship Id="rId4" Type="http://schemas.openxmlformats.org/officeDocument/2006/relationships/image" Target="../media/image5.jpeg"/><Relationship Id="rId9" Type="http://schemas.openxmlformats.org/officeDocument/2006/relationships/image" Target="https://upload.wikimedia.org/wikipedia/commons/thumb/a/a7/Official_portrait_of_The_Lord_Archbishop_of_York_crop_2.jpg/220px-Official_portrait_of_The_Lord_Archbishop_of_York_crop_2.jp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file:////Users/charleymaidment/Library/Group%20Containers/UBF8T346G9.ms/WebArchiveCopyPasteTempFiles/com.microsoft.Word/Z" TargetMode="External"/><Relationship Id="rId7" Type="http://schemas.openxmlformats.org/officeDocument/2006/relationships/image" Target="https://www.telegraph.co.uk/content/dam/news/2024/11/08/TELEMMGLPICT000262774317_17310578830820_trans_NvBQzQNjv4BqqVzuuqpFlyLIwiB6NTmJwSX5rhseiWKOo9p9OQ-ymek.jpeg?imwidth=680" TargetMode="External"/><Relationship Id="rId12" Type="http://schemas.openxmlformats.org/officeDocument/2006/relationships/image" Target="file:////Users/charleymaidment/Library/Group%20Containers/UBF8T346G9.ms/WebArchiveCopyPasteTempFiles/com.microsoft.Word/p05gssgh.jpg"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8.jpeg"/><Relationship Id="rId5" Type="http://schemas.openxmlformats.org/officeDocument/2006/relationships/image" Target="file:////Users/charleymaidment/Library/Group%20Containers/UBF8T346G9.ms/WebArchiveCopyPasteTempFiles/com.microsoft.Word/article-01-a-large.jpg%3fw=1920&amp;q=70&amp;fm=webp" TargetMode="External"/><Relationship Id="rId10" Type="http://schemas.openxmlformats.org/officeDocument/2006/relationships/image" Target="../media/image10.jpeg"/><Relationship Id="rId4" Type="http://schemas.openxmlformats.org/officeDocument/2006/relationships/image" Target="../media/image5.jpeg"/><Relationship Id="rId9" Type="http://schemas.openxmlformats.org/officeDocument/2006/relationships/image" Target="https://upload.wikimedia.org/wikipedia/commons/thumb/a/a7/Official_portrait_of_The_Lord_Archbishop_of_York_crop_2.jpg/220px-Official_portrait_of_The_Lord_Archbishop_of_York_crop_2.jp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76" name="Rectangle 1075">
            <a:extLst>
              <a:ext uri="{FF2B5EF4-FFF2-40B4-BE49-F238E27FC236}">
                <a16:creationId xmlns:a16="http://schemas.microsoft.com/office/drawing/2014/main" id="{AA3CC463-F933-4AC4-86E1-5AC14B0C3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Rectangle 1080">
            <a:extLst>
              <a:ext uri="{FF2B5EF4-FFF2-40B4-BE49-F238E27FC236}">
                <a16:creationId xmlns:a16="http://schemas.microsoft.com/office/drawing/2014/main" id="{6025D2DB-A12A-44DB-B00E-F4D622329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4180332" cy="2788074"/>
          </a:xfrm>
          <a:prstGeom prst="rect">
            <a:avLst/>
          </a:prstGeom>
          <a:solidFill>
            <a:srgbClr val="FFFFFF"/>
          </a:solidFill>
          <a:ln w="19050">
            <a:solidFill>
              <a:srgbClr val="50C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green watercolor painting&#10;&#10;Description automatically generated">
            <a:extLst>
              <a:ext uri="{FF2B5EF4-FFF2-40B4-BE49-F238E27FC236}">
                <a16:creationId xmlns:a16="http://schemas.microsoft.com/office/drawing/2014/main" id="{C5AD0E17-993E-64A7-1D07-950B3657601B}"/>
              </a:ext>
            </a:extLst>
          </p:cNvPr>
          <p:cNvPicPr>
            <a:picLocks noChangeAspect="1"/>
          </p:cNvPicPr>
          <p:nvPr/>
        </p:nvPicPr>
        <p:blipFill>
          <a:blip r:embed="rId2"/>
          <a:stretch>
            <a:fillRect/>
          </a:stretch>
        </p:blipFill>
        <p:spPr>
          <a:xfrm>
            <a:off x="1270614" y="643467"/>
            <a:ext cx="2558815" cy="2475653"/>
          </a:xfrm>
          <a:prstGeom prst="rect">
            <a:avLst/>
          </a:prstGeom>
        </p:spPr>
      </p:pic>
      <p:sp>
        <p:nvSpPr>
          <p:cNvPr id="1080" name="Rectangle 1079">
            <a:extLst>
              <a:ext uri="{FF2B5EF4-FFF2-40B4-BE49-F238E27FC236}">
                <a16:creationId xmlns:a16="http://schemas.microsoft.com/office/drawing/2014/main" id="{CE7E7877-F64E-4EEA-B778-138031EFF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4180332" cy="2788074"/>
          </a:xfrm>
          <a:prstGeom prst="rect">
            <a:avLst/>
          </a:prstGeom>
          <a:solidFill>
            <a:srgbClr val="FFFFFF"/>
          </a:solidFill>
          <a:ln w="19050">
            <a:solidFill>
              <a:srgbClr val="50C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Desert Island Castaway Videos">
            <a:extLst>
              <a:ext uri="{FF2B5EF4-FFF2-40B4-BE49-F238E27FC236}">
                <a16:creationId xmlns:a16="http://schemas.microsoft.com/office/drawing/2014/main" id="{A17697E1-6CC4-40BC-EC85-1E0646DE8CA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2549" y="3899806"/>
            <a:ext cx="3854945" cy="2168406"/>
          </a:xfrm>
          <a:prstGeom prst="rect">
            <a:avLst/>
          </a:prstGeom>
          <a:noFill/>
          <a:extLst>
            <a:ext uri="{909E8E84-426E-40DD-AFC4-6F175D3DCCD1}">
              <a14:hiddenFill xmlns:a14="http://schemas.microsoft.com/office/drawing/2010/main">
                <a:solidFill>
                  <a:srgbClr val="FFFFFF"/>
                </a:solidFill>
              </a14:hiddenFill>
            </a:ext>
          </a:extLst>
        </p:spPr>
      </p:pic>
      <p:sp>
        <p:nvSpPr>
          <p:cNvPr id="1082" name="Rectangle 1081">
            <a:extLst>
              <a:ext uri="{FF2B5EF4-FFF2-40B4-BE49-F238E27FC236}">
                <a16:creationId xmlns:a16="http://schemas.microsoft.com/office/drawing/2014/main" id="{7DD6C4F3-70FD-4F13-919C-702EE4886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0596" y="487090"/>
            <a:ext cx="6741849" cy="589788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27 May 2020 - Desert Island Discs | The Everyday Lore Project">
            <a:extLst>
              <a:ext uri="{FF2B5EF4-FFF2-40B4-BE49-F238E27FC236}">
                <a16:creationId xmlns:a16="http://schemas.microsoft.com/office/drawing/2014/main" id="{92D5DE77-A950-DAB6-7A31-34F51009D90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64273" y="650497"/>
            <a:ext cx="557106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681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D3E6915-DD4C-E1E3-12CC-1AA8CFE2234B}"/>
              </a:ext>
            </a:extLst>
          </p:cNvPr>
          <p:cNvSpPr>
            <a:spLocks noChangeArrowheads="1"/>
          </p:cNvSpPr>
          <p:nvPr/>
        </p:nvSpPr>
        <p:spPr bwMode="auto">
          <a:xfrm>
            <a:off x="5205845" y="36021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3E36EC9C-3F65-CAA0-90D1-CCE4E282AA79}"/>
              </a:ext>
            </a:extLst>
          </p:cNvPr>
          <p:cNvSpPr>
            <a:spLocks noChangeArrowheads="1"/>
          </p:cNvSpPr>
          <p:nvPr/>
        </p:nvSpPr>
        <p:spPr bwMode="auto">
          <a:xfrm>
            <a:off x="8104909" y="1246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2" descr="Dame Judi Dench: Another Beautiful Face - Vicki Archer">
            <a:extLst>
              <a:ext uri="{FF2B5EF4-FFF2-40B4-BE49-F238E27FC236}">
                <a16:creationId xmlns:a16="http://schemas.microsoft.com/office/drawing/2014/main" id="{700A3A9E-6E73-2015-92BC-843C62D9E8C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819263" y="249383"/>
            <a:ext cx="3012519" cy="30125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9A862B09-F8EA-4904-1A64-0685D55CCE0B}"/>
              </a:ext>
            </a:extLst>
          </p:cNvPr>
          <p:cNvSpPr>
            <a:spLocks noChangeArrowheads="1"/>
          </p:cNvSpPr>
          <p:nvPr/>
        </p:nvSpPr>
        <p:spPr bwMode="auto">
          <a:xfrm>
            <a:off x="0" y="3429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3" name="Picture 3" descr="Story of Life - AKQA">
            <a:extLst>
              <a:ext uri="{FF2B5EF4-FFF2-40B4-BE49-F238E27FC236}">
                <a16:creationId xmlns:a16="http://schemas.microsoft.com/office/drawing/2014/main" id="{518C07CF-A16B-2DC3-DE46-4EF1C906C9F1}"/>
              </a:ext>
            </a:extLst>
          </p:cNvPr>
          <p:cNvPicPr>
            <a:picLocks noChangeAspect="1" noChangeArrowheads="1"/>
          </p:cNvPicPr>
          <p:nvPr/>
        </p:nvPicPr>
        <p:blipFill rotWithShape="1">
          <a:blip r:embed="rId4" r:link="rId5">
            <a:extLst>
              <a:ext uri="{28A0092B-C50C-407E-A947-70E740481C1C}">
                <a14:useLocalDpi xmlns:a14="http://schemas.microsoft.com/office/drawing/2010/main" val="0"/>
              </a:ext>
            </a:extLst>
          </a:blip>
          <a:srcRect l="7066" r="26779"/>
          <a:stretch>
            <a:fillRect/>
          </a:stretch>
        </p:blipFill>
        <p:spPr bwMode="auto">
          <a:xfrm>
            <a:off x="111311" y="334148"/>
            <a:ext cx="3012519" cy="256462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a:extLst>
              <a:ext uri="{FF2B5EF4-FFF2-40B4-BE49-F238E27FC236}">
                <a16:creationId xmlns:a16="http://schemas.microsoft.com/office/drawing/2014/main" id="{5B70AEFB-033F-774B-3EC0-C64D40794276}"/>
              </a:ext>
            </a:extLst>
          </p:cNvPr>
          <p:cNvSpPr>
            <a:spLocks noChangeArrowheads="1"/>
          </p:cNvSpPr>
          <p:nvPr/>
        </p:nvSpPr>
        <p:spPr bwMode="auto">
          <a:xfrm>
            <a:off x="6096000" y="289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5" name="Picture 5" descr="Jeremy Clarkson, the owner of Diddly Squat Farm, questioned why pro-Palestinian demonstrations with far greater numbers were allowed to go ahead">
            <a:extLst>
              <a:ext uri="{FF2B5EF4-FFF2-40B4-BE49-F238E27FC236}">
                <a16:creationId xmlns:a16="http://schemas.microsoft.com/office/drawing/2014/main" id="{3AAE1111-DABB-F753-83FF-77CE96156DC8}"/>
              </a:ext>
            </a:extLst>
          </p:cNvPr>
          <p:cNvPicPr>
            <a:picLocks noChangeAspect="1" noChangeArrowheads="1"/>
          </p:cNvPicPr>
          <p:nvPr/>
        </p:nvPicPr>
        <p:blipFill rotWithShape="1">
          <a:blip r:embed="rId6" r:link="rId7">
            <a:extLst>
              <a:ext uri="{28A0092B-C50C-407E-A947-70E740481C1C}">
                <a14:useLocalDpi xmlns:a14="http://schemas.microsoft.com/office/drawing/2010/main" val="0"/>
              </a:ext>
            </a:extLst>
          </a:blip>
          <a:srcRect r="32866"/>
          <a:stretch/>
        </p:blipFill>
        <p:spPr bwMode="auto">
          <a:xfrm>
            <a:off x="380009" y="3895334"/>
            <a:ext cx="2743821" cy="25646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
            <a:extLst>
              <a:ext uri="{FF2B5EF4-FFF2-40B4-BE49-F238E27FC236}">
                <a16:creationId xmlns:a16="http://schemas.microsoft.com/office/drawing/2014/main" id="{52C4B4F4-6DB7-A595-07DD-6FE12F99BF74}"/>
              </a:ext>
            </a:extLst>
          </p:cNvPr>
          <p:cNvSpPr>
            <a:spLocks noChangeArrowheads="1"/>
          </p:cNvSpPr>
          <p:nvPr/>
        </p:nvSpPr>
        <p:spPr bwMode="auto">
          <a:xfrm>
            <a:off x="4942609" y="1246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7" name="Picture 7" descr="A person wearing a robe and a robe&#10;&#10;Description automatically generated">
            <a:extLst>
              <a:ext uri="{FF2B5EF4-FFF2-40B4-BE49-F238E27FC236}">
                <a16:creationId xmlns:a16="http://schemas.microsoft.com/office/drawing/2014/main" id="{093FE00B-02D8-1184-22B5-11F46CF91F36}"/>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9661264" y="3623409"/>
            <a:ext cx="2200550" cy="29307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DCA0E72-B81A-DA17-1F07-E4CADC04A7D8}"/>
              </a:ext>
            </a:extLst>
          </p:cNvPr>
          <p:cNvSpPr txBox="1"/>
          <p:nvPr/>
        </p:nvSpPr>
        <p:spPr>
          <a:xfrm>
            <a:off x="3669584" y="3895334"/>
            <a:ext cx="5385320" cy="2862322"/>
          </a:xfrm>
          <a:prstGeom prst="rect">
            <a:avLst/>
          </a:prstGeom>
          <a:solidFill>
            <a:schemeClr val="accent1">
              <a:lumMod val="40000"/>
              <a:lumOff val="60000"/>
            </a:schemeClr>
          </a:solidFill>
        </p:spPr>
        <p:txBody>
          <a:bodyPr wrap="none" rtlCol="0">
            <a:spAutoFit/>
          </a:bodyPr>
          <a:lstStyle/>
          <a:p>
            <a:pPr algn="ctr"/>
            <a:r>
              <a:rPr lang="en-US" b="1" dirty="0"/>
              <a:t>LUXURY ITEMS TO MATCH</a:t>
            </a:r>
          </a:p>
          <a:p>
            <a:r>
              <a:rPr lang="en-US" dirty="0"/>
              <a:t>1. A KITCHEN</a:t>
            </a:r>
          </a:p>
          <a:p>
            <a:endParaRPr lang="en-US" dirty="0"/>
          </a:p>
          <a:p>
            <a:r>
              <a:rPr lang="en-US" dirty="0"/>
              <a:t>2. CARDBOARD CUT OUTS OF FRIENDS AND FAMILY</a:t>
            </a:r>
          </a:p>
          <a:p>
            <a:endParaRPr lang="en-US" dirty="0"/>
          </a:p>
          <a:p>
            <a:r>
              <a:rPr lang="en-US" dirty="0"/>
              <a:t>3. PIANO (TO BE USED AS A BOAT IF NEEDED)</a:t>
            </a:r>
          </a:p>
          <a:p>
            <a:endParaRPr lang="en-US" dirty="0"/>
          </a:p>
          <a:p>
            <a:r>
              <a:rPr lang="en-US" dirty="0"/>
              <a:t>4. A JET SKI</a:t>
            </a:r>
          </a:p>
          <a:p>
            <a:endParaRPr lang="en-US" dirty="0"/>
          </a:p>
          <a:p>
            <a:r>
              <a:rPr lang="en-US" dirty="0"/>
              <a:t>5. AN ENDLESS SUPPLY OF HORSERADISH SAUCE</a:t>
            </a:r>
          </a:p>
        </p:txBody>
      </p:sp>
      <p:sp>
        <p:nvSpPr>
          <p:cNvPr id="13" name="TextBox 12">
            <a:extLst>
              <a:ext uri="{FF2B5EF4-FFF2-40B4-BE49-F238E27FC236}">
                <a16:creationId xmlns:a16="http://schemas.microsoft.com/office/drawing/2014/main" id="{135E18FB-6267-7019-57D0-6DDB7E92D696}"/>
              </a:ext>
            </a:extLst>
          </p:cNvPr>
          <p:cNvSpPr txBox="1"/>
          <p:nvPr/>
        </p:nvSpPr>
        <p:spPr>
          <a:xfrm>
            <a:off x="138661" y="2967269"/>
            <a:ext cx="3021405" cy="369332"/>
          </a:xfrm>
          <a:prstGeom prst="rect">
            <a:avLst/>
          </a:prstGeom>
          <a:solidFill>
            <a:srgbClr val="FFFD78"/>
          </a:solidFill>
        </p:spPr>
        <p:txBody>
          <a:bodyPr wrap="none" rtlCol="0">
            <a:spAutoFit/>
          </a:bodyPr>
          <a:lstStyle/>
          <a:p>
            <a:r>
              <a:rPr lang="en-US" b="1" dirty="0"/>
              <a:t>A – DAVID ATTENBOROUGH</a:t>
            </a:r>
          </a:p>
        </p:txBody>
      </p:sp>
      <p:sp>
        <p:nvSpPr>
          <p:cNvPr id="14" name="TextBox 13">
            <a:extLst>
              <a:ext uri="{FF2B5EF4-FFF2-40B4-BE49-F238E27FC236}">
                <a16:creationId xmlns:a16="http://schemas.microsoft.com/office/drawing/2014/main" id="{AE4B63DD-1E35-4261-29AA-6DAB64361E62}"/>
              </a:ext>
            </a:extLst>
          </p:cNvPr>
          <p:cNvSpPr txBox="1"/>
          <p:nvPr/>
        </p:nvSpPr>
        <p:spPr>
          <a:xfrm>
            <a:off x="3998635" y="2597559"/>
            <a:ext cx="4321337" cy="615553"/>
          </a:xfrm>
          <a:prstGeom prst="rect">
            <a:avLst/>
          </a:prstGeom>
          <a:solidFill>
            <a:srgbClr val="FFFD78"/>
          </a:solidFill>
        </p:spPr>
        <p:txBody>
          <a:bodyPr wrap="square" rtlCol="0">
            <a:spAutoFit/>
          </a:bodyPr>
          <a:lstStyle/>
          <a:p>
            <a:r>
              <a:rPr lang="en-US" b="1" dirty="0"/>
              <a:t>B – DAME JANET FRANCIS</a:t>
            </a:r>
            <a:br>
              <a:rPr lang="en-US" dirty="0"/>
            </a:br>
            <a:r>
              <a:rPr lang="en-US" sz="1600" dirty="0"/>
              <a:t>DIRECTOR OF BRITISH ANTARCTIC SURVEY</a:t>
            </a:r>
            <a:endParaRPr lang="en-US" dirty="0"/>
          </a:p>
        </p:txBody>
      </p:sp>
      <p:sp>
        <p:nvSpPr>
          <p:cNvPr id="15" name="Rectangle 14">
            <a:extLst>
              <a:ext uri="{FF2B5EF4-FFF2-40B4-BE49-F238E27FC236}">
                <a16:creationId xmlns:a16="http://schemas.microsoft.com/office/drawing/2014/main" id="{07895DD2-9F63-9F1B-CD53-39E1DE18D2AB}"/>
              </a:ext>
            </a:extLst>
          </p:cNvPr>
          <p:cNvSpPr>
            <a:spLocks noChangeArrowheads="1"/>
          </p:cNvSpPr>
          <p:nvPr/>
        </p:nvSpPr>
        <p:spPr bwMode="auto">
          <a:xfrm>
            <a:off x="3123830" y="41520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61" name="Picture 1">
            <a:extLst>
              <a:ext uri="{FF2B5EF4-FFF2-40B4-BE49-F238E27FC236}">
                <a16:creationId xmlns:a16="http://schemas.microsoft.com/office/drawing/2014/main" id="{B44E673E-9BBC-E4AD-9CA6-A1C322396D61}"/>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4028449" y="201807"/>
            <a:ext cx="3982058" cy="223494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902D6B0-E91C-E2F0-EB17-83EDB7BC0935}"/>
              </a:ext>
            </a:extLst>
          </p:cNvPr>
          <p:cNvSpPr txBox="1"/>
          <p:nvPr/>
        </p:nvSpPr>
        <p:spPr>
          <a:xfrm>
            <a:off x="9019898" y="3280372"/>
            <a:ext cx="2568717" cy="369332"/>
          </a:xfrm>
          <a:prstGeom prst="rect">
            <a:avLst/>
          </a:prstGeom>
          <a:solidFill>
            <a:srgbClr val="FFFD78"/>
          </a:solidFill>
        </p:spPr>
        <p:txBody>
          <a:bodyPr wrap="none" rtlCol="0">
            <a:spAutoFit/>
          </a:bodyPr>
          <a:lstStyle/>
          <a:p>
            <a:r>
              <a:rPr lang="en-US" b="1" dirty="0"/>
              <a:t>D- DAME JUDY DENCH </a:t>
            </a:r>
          </a:p>
        </p:txBody>
      </p:sp>
      <p:sp>
        <p:nvSpPr>
          <p:cNvPr id="17" name="TextBox 16">
            <a:extLst>
              <a:ext uri="{FF2B5EF4-FFF2-40B4-BE49-F238E27FC236}">
                <a16:creationId xmlns:a16="http://schemas.microsoft.com/office/drawing/2014/main" id="{8EB75A3F-BE97-EB2A-4008-AF40DF4CACE5}"/>
              </a:ext>
            </a:extLst>
          </p:cNvPr>
          <p:cNvSpPr txBox="1"/>
          <p:nvPr/>
        </p:nvSpPr>
        <p:spPr>
          <a:xfrm>
            <a:off x="407250" y="6459961"/>
            <a:ext cx="2534092" cy="369332"/>
          </a:xfrm>
          <a:prstGeom prst="rect">
            <a:avLst/>
          </a:prstGeom>
          <a:solidFill>
            <a:srgbClr val="FFFD78"/>
          </a:solidFill>
        </p:spPr>
        <p:txBody>
          <a:bodyPr wrap="none" rtlCol="0">
            <a:spAutoFit/>
          </a:bodyPr>
          <a:lstStyle/>
          <a:p>
            <a:r>
              <a:rPr lang="en-US" b="1" dirty="0"/>
              <a:t>C- JEREMY CLARKSON</a:t>
            </a:r>
          </a:p>
        </p:txBody>
      </p:sp>
      <p:sp>
        <p:nvSpPr>
          <p:cNvPr id="18" name="TextBox 17">
            <a:extLst>
              <a:ext uri="{FF2B5EF4-FFF2-40B4-BE49-F238E27FC236}">
                <a16:creationId xmlns:a16="http://schemas.microsoft.com/office/drawing/2014/main" id="{E95CEE6A-FC78-41FE-AE1A-714845C55CD7}"/>
              </a:ext>
            </a:extLst>
          </p:cNvPr>
          <p:cNvSpPr txBox="1"/>
          <p:nvPr/>
        </p:nvSpPr>
        <p:spPr>
          <a:xfrm>
            <a:off x="9600658" y="6396523"/>
            <a:ext cx="2464957" cy="369332"/>
          </a:xfrm>
          <a:prstGeom prst="rect">
            <a:avLst/>
          </a:prstGeom>
          <a:solidFill>
            <a:srgbClr val="FFFD78"/>
          </a:solidFill>
        </p:spPr>
        <p:txBody>
          <a:bodyPr wrap="square" rtlCol="0">
            <a:spAutoFit/>
          </a:bodyPr>
          <a:lstStyle/>
          <a:p>
            <a:r>
              <a:rPr lang="en-US" b="1" dirty="0"/>
              <a:t>E - JOHN SENTAMU</a:t>
            </a:r>
          </a:p>
        </p:txBody>
      </p:sp>
      <p:pic>
        <p:nvPicPr>
          <p:cNvPr id="19" name="Picture 18">
            <a:extLst>
              <a:ext uri="{FF2B5EF4-FFF2-40B4-BE49-F238E27FC236}">
                <a16:creationId xmlns:a16="http://schemas.microsoft.com/office/drawing/2014/main" id="{9D23325D-9F06-8655-66D6-9013C0B8097A}"/>
              </a:ext>
            </a:extLst>
          </p:cNvPr>
          <p:cNvPicPr>
            <a:picLocks noChangeAspect="1"/>
          </p:cNvPicPr>
          <p:nvPr/>
        </p:nvPicPr>
        <p:blipFill>
          <a:blip r:embed="rId12"/>
          <a:stretch>
            <a:fillRect/>
          </a:stretch>
        </p:blipFill>
        <p:spPr>
          <a:xfrm>
            <a:off x="3998635" y="3317792"/>
            <a:ext cx="4600735" cy="529084"/>
          </a:xfrm>
          <a:prstGeom prst="rect">
            <a:avLst/>
          </a:prstGeom>
        </p:spPr>
      </p:pic>
    </p:spTree>
    <p:extLst>
      <p:ext uri="{BB962C8B-B14F-4D97-AF65-F5344CB8AC3E}">
        <p14:creationId xmlns:p14="http://schemas.microsoft.com/office/powerpoint/2010/main" val="26437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544EDAC-FC3A-49D3-294E-122337C1193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9AAA2AD-FCED-9783-19C0-F86E59B98C8C}"/>
              </a:ext>
            </a:extLst>
          </p:cNvPr>
          <p:cNvSpPr>
            <a:spLocks noChangeArrowheads="1"/>
          </p:cNvSpPr>
          <p:nvPr/>
        </p:nvSpPr>
        <p:spPr bwMode="auto">
          <a:xfrm>
            <a:off x="5205845" y="36021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78CC351A-0FEF-A97F-9FC6-720FB4DC5512}"/>
              </a:ext>
            </a:extLst>
          </p:cNvPr>
          <p:cNvSpPr>
            <a:spLocks noChangeArrowheads="1"/>
          </p:cNvSpPr>
          <p:nvPr/>
        </p:nvSpPr>
        <p:spPr bwMode="auto">
          <a:xfrm>
            <a:off x="8104909" y="1246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2" descr="Dame Judi Dench: Another Beautiful Face - Vicki Archer">
            <a:extLst>
              <a:ext uri="{FF2B5EF4-FFF2-40B4-BE49-F238E27FC236}">
                <a16:creationId xmlns:a16="http://schemas.microsoft.com/office/drawing/2014/main" id="{77AFE0BC-8D2C-05C1-CDB6-2FCC1EF043A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772916" y="360219"/>
            <a:ext cx="2327564" cy="232756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3" descr="Story of Life - AKQA">
            <a:extLst>
              <a:ext uri="{FF2B5EF4-FFF2-40B4-BE49-F238E27FC236}">
                <a16:creationId xmlns:a16="http://schemas.microsoft.com/office/drawing/2014/main" id="{C34E7DEA-ABD8-C7D0-D429-DDFD3CBAE532}"/>
              </a:ext>
            </a:extLst>
          </p:cNvPr>
          <p:cNvPicPr>
            <a:picLocks noChangeAspect="1" noChangeArrowheads="1"/>
          </p:cNvPicPr>
          <p:nvPr/>
        </p:nvPicPr>
        <p:blipFill rotWithShape="1">
          <a:blip r:embed="rId4" r:link="rId5">
            <a:extLst>
              <a:ext uri="{28A0092B-C50C-407E-A947-70E740481C1C}">
                <a14:useLocalDpi xmlns:a14="http://schemas.microsoft.com/office/drawing/2010/main" val="0"/>
              </a:ext>
            </a:extLst>
          </a:blip>
          <a:srcRect l="7066" r="26779"/>
          <a:stretch>
            <a:fillRect/>
          </a:stretch>
        </p:blipFill>
        <p:spPr bwMode="auto">
          <a:xfrm>
            <a:off x="220645" y="201807"/>
            <a:ext cx="2634487" cy="2242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a:extLst>
              <a:ext uri="{FF2B5EF4-FFF2-40B4-BE49-F238E27FC236}">
                <a16:creationId xmlns:a16="http://schemas.microsoft.com/office/drawing/2014/main" id="{466F9DE9-F3CF-AE71-0387-B9D714A3A27B}"/>
              </a:ext>
            </a:extLst>
          </p:cNvPr>
          <p:cNvSpPr>
            <a:spLocks noChangeArrowheads="1"/>
          </p:cNvSpPr>
          <p:nvPr/>
        </p:nvSpPr>
        <p:spPr bwMode="auto">
          <a:xfrm>
            <a:off x="6096000" y="289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5" name="Picture 5" descr="Jeremy Clarkson, the owner of Diddly Squat Farm, questioned why pro-Palestinian demonstrations with far greater numbers were allowed to go ahead">
            <a:extLst>
              <a:ext uri="{FF2B5EF4-FFF2-40B4-BE49-F238E27FC236}">
                <a16:creationId xmlns:a16="http://schemas.microsoft.com/office/drawing/2014/main" id="{5E53D677-993D-DB44-AF69-0EA49D85D95F}"/>
              </a:ext>
            </a:extLst>
          </p:cNvPr>
          <p:cNvPicPr>
            <a:picLocks noChangeAspect="1" noChangeArrowheads="1"/>
          </p:cNvPicPr>
          <p:nvPr/>
        </p:nvPicPr>
        <p:blipFill rotWithShape="1">
          <a:blip r:embed="rId6" r:link="rId7">
            <a:extLst>
              <a:ext uri="{28A0092B-C50C-407E-A947-70E740481C1C}">
                <a14:useLocalDpi xmlns:a14="http://schemas.microsoft.com/office/drawing/2010/main" val="0"/>
              </a:ext>
            </a:extLst>
          </a:blip>
          <a:srcRect r="32866"/>
          <a:stretch>
            <a:fillRect/>
          </a:stretch>
        </p:blipFill>
        <p:spPr bwMode="auto">
          <a:xfrm>
            <a:off x="359956" y="4395023"/>
            <a:ext cx="2163975" cy="20226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
            <a:extLst>
              <a:ext uri="{FF2B5EF4-FFF2-40B4-BE49-F238E27FC236}">
                <a16:creationId xmlns:a16="http://schemas.microsoft.com/office/drawing/2014/main" id="{7AD6FE98-93B7-8D04-6BEA-4ADD43FCFE49}"/>
              </a:ext>
            </a:extLst>
          </p:cNvPr>
          <p:cNvSpPr>
            <a:spLocks noChangeArrowheads="1"/>
          </p:cNvSpPr>
          <p:nvPr/>
        </p:nvSpPr>
        <p:spPr bwMode="auto">
          <a:xfrm>
            <a:off x="4942609" y="1246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7" name="Picture 7" descr="A person wearing a robe and a robe&#10;&#10;Description automatically generated">
            <a:extLst>
              <a:ext uri="{FF2B5EF4-FFF2-40B4-BE49-F238E27FC236}">
                <a16:creationId xmlns:a16="http://schemas.microsoft.com/office/drawing/2014/main" id="{B86CF68F-2200-E475-F08A-045092334FC8}"/>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9845340" y="3713114"/>
            <a:ext cx="1805158" cy="24041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A7B5BA9-6D49-8526-0BA4-0CC6956DC8D2}"/>
              </a:ext>
            </a:extLst>
          </p:cNvPr>
          <p:cNvSpPr txBox="1"/>
          <p:nvPr/>
        </p:nvSpPr>
        <p:spPr>
          <a:xfrm>
            <a:off x="3123830" y="2271365"/>
            <a:ext cx="6380388" cy="4247317"/>
          </a:xfrm>
          <a:prstGeom prst="rect">
            <a:avLst/>
          </a:prstGeom>
          <a:solidFill>
            <a:schemeClr val="accent1">
              <a:lumMod val="40000"/>
              <a:lumOff val="60000"/>
            </a:schemeClr>
          </a:solidFill>
        </p:spPr>
        <p:txBody>
          <a:bodyPr wrap="square" rtlCol="0">
            <a:spAutoFit/>
          </a:bodyPr>
          <a:lstStyle/>
          <a:p>
            <a:pPr algn="ctr"/>
            <a:r>
              <a:rPr lang="en-US" b="1" dirty="0"/>
              <a:t>LUXURY ITEMS TO MATCH</a:t>
            </a:r>
          </a:p>
          <a:p>
            <a:r>
              <a:rPr lang="en-US" dirty="0"/>
              <a:t>1. A KITCHEN</a:t>
            </a:r>
          </a:p>
          <a:p>
            <a:endParaRPr lang="en-US" dirty="0"/>
          </a:p>
          <a:p>
            <a:endParaRPr lang="en-US" dirty="0"/>
          </a:p>
          <a:p>
            <a:r>
              <a:rPr lang="en-US" dirty="0"/>
              <a:t>2. CARDBOARD CUT OUTS OF FRIENDS AND FAMILY</a:t>
            </a:r>
          </a:p>
          <a:p>
            <a:endParaRPr lang="en-US" dirty="0"/>
          </a:p>
          <a:p>
            <a:endParaRPr lang="en-US" dirty="0"/>
          </a:p>
          <a:p>
            <a:r>
              <a:rPr lang="en-US" dirty="0"/>
              <a:t>3. PIANO (TO BE USED AS A BOAT IF NEEDED)</a:t>
            </a:r>
          </a:p>
          <a:p>
            <a:endParaRPr lang="en-US" dirty="0"/>
          </a:p>
          <a:p>
            <a:endParaRPr lang="en-US" dirty="0"/>
          </a:p>
          <a:p>
            <a:r>
              <a:rPr lang="en-US" dirty="0"/>
              <a:t>4. A JET SKI</a:t>
            </a:r>
          </a:p>
          <a:p>
            <a:endParaRPr lang="en-US" dirty="0"/>
          </a:p>
          <a:p>
            <a:r>
              <a:rPr lang="en-US" dirty="0"/>
              <a:t>5. AN ENDLESS SUPPLY OF HORSERADISH SAUCE</a:t>
            </a:r>
          </a:p>
          <a:p>
            <a:endParaRPr lang="en-US" dirty="0"/>
          </a:p>
          <a:p>
            <a:endParaRPr lang="en-US" dirty="0"/>
          </a:p>
        </p:txBody>
      </p:sp>
      <p:sp>
        <p:nvSpPr>
          <p:cNvPr id="13" name="TextBox 12">
            <a:extLst>
              <a:ext uri="{FF2B5EF4-FFF2-40B4-BE49-F238E27FC236}">
                <a16:creationId xmlns:a16="http://schemas.microsoft.com/office/drawing/2014/main" id="{D0E8C64B-550E-BEE6-326B-03917724E517}"/>
              </a:ext>
            </a:extLst>
          </p:cNvPr>
          <p:cNvSpPr txBox="1"/>
          <p:nvPr/>
        </p:nvSpPr>
        <p:spPr>
          <a:xfrm>
            <a:off x="5458807" y="4600816"/>
            <a:ext cx="3021405" cy="369332"/>
          </a:xfrm>
          <a:prstGeom prst="rect">
            <a:avLst/>
          </a:prstGeom>
          <a:solidFill>
            <a:srgbClr val="FFFD78"/>
          </a:solidFill>
        </p:spPr>
        <p:txBody>
          <a:bodyPr wrap="none" rtlCol="0">
            <a:spAutoFit/>
          </a:bodyPr>
          <a:lstStyle/>
          <a:p>
            <a:r>
              <a:rPr lang="en-US" b="1" dirty="0"/>
              <a:t>A – DAVID ATTENBOROUGH</a:t>
            </a:r>
          </a:p>
        </p:txBody>
      </p:sp>
      <p:sp>
        <p:nvSpPr>
          <p:cNvPr id="14" name="TextBox 13">
            <a:extLst>
              <a:ext uri="{FF2B5EF4-FFF2-40B4-BE49-F238E27FC236}">
                <a16:creationId xmlns:a16="http://schemas.microsoft.com/office/drawing/2014/main" id="{A6B2A051-AC00-491D-75D1-A2E12ADB6018}"/>
              </a:ext>
            </a:extLst>
          </p:cNvPr>
          <p:cNvSpPr txBox="1"/>
          <p:nvPr/>
        </p:nvSpPr>
        <p:spPr>
          <a:xfrm>
            <a:off x="4775206" y="5904268"/>
            <a:ext cx="4321337" cy="615553"/>
          </a:xfrm>
          <a:prstGeom prst="rect">
            <a:avLst/>
          </a:prstGeom>
          <a:solidFill>
            <a:srgbClr val="FFFD78"/>
          </a:solidFill>
        </p:spPr>
        <p:txBody>
          <a:bodyPr wrap="square" rtlCol="0">
            <a:spAutoFit/>
          </a:bodyPr>
          <a:lstStyle/>
          <a:p>
            <a:r>
              <a:rPr lang="en-US" b="1" dirty="0"/>
              <a:t>B – DAME JANET FRANCIS</a:t>
            </a:r>
            <a:br>
              <a:rPr lang="en-US" dirty="0"/>
            </a:br>
            <a:r>
              <a:rPr lang="en-US" sz="1600" dirty="0"/>
              <a:t>DIRECTOR OF BRITISH ANTARCTIC SURVEY</a:t>
            </a:r>
            <a:endParaRPr lang="en-US" dirty="0"/>
          </a:p>
        </p:txBody>
      </p:sp>
      <p:sp>
        <p:nvSpPr>
          <p:cNvPr id="15" name="Rectangle 14">
            <a:extLst>
              <a:ext uri="{FF2B5EF4-FFF2-40B4-BE49-F238E27FC236}">
                <a16:creationId xmlns:a16="http://schemas.microsoft.com/office/drawing/2014/main" id="{F361850A-B383-39DF-B429-7733A1FE5EE0}"/>
              </a:ext>
            </a:extLst>
          </p:cNvPr>
          <p:cNvSpPr>
            <a:spLocks noChangeArrowheads="1"/>
          </p:cNvSpPr>
          <p:nvPr/>
        </p:nvSpPr>
        <p:spPr bwMode="auto">
          <a:xfrm>
            <a:off x="3123830" y="41520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CBDED6BE-CF58-FC01-6A38-4C337A906632}"/>
              </a:ext>
            </a:extLst>
          </p:cNvPr>
          <p:cNvSpPr txBox="1"/>
          <p:nvPr/>
        </p:nvSpPr>
        <p:spPr>
          <a:xfrm>
            <a:off x="5315562" y="3713114"/>
            <a:ext cx="2568717" cy="369332"/>
          </a:xfrm>
          <a:prstGeom prst="rect">
            <a:avLst/>
          </a:prstGeom>
          <a:solidFill>
            <a:srgbClr val="FFFD78"/>
          </a:solidFill>
        </p:spPr>
        <p:txBody>
          <a:bodyPr wrap="none" rtlCol="0">
            <a:spAutoFit/>
          </a:bodyPr>
          <a:lstStyle/>
          <a:p>
            <a:r>
              <a:rPr lang="en-US" b="1" dirty="0"/>
              <a:t>D- DAME JUDY DENCH </a:t>
            </a:r>
          </a:p>
        </p:txBody>
      </p:sp>
      <p:sp>
        <p:nvSpPr>
          <p:cNvPr id="17" name="TextBox 16">
            <a:extLst>
              <a:ext uri="{FF2B5EF4-FFF2-40B4-BE49-F238E27FC236}">
                <a16:creationId xmlns:a16="http://schemas.microsoft.com/office/drawing/2014/main" id="{497D258D-C6B0-16CC-6AF9-8B8451551D4D}"/>
              </a:ext>
            </a:extLst>
          </p:cNvPr>
          <p:cNvSpPr txBox="1"/>
          <p:nvPr/>
        </p:nvSpPr>
        <p:spPr>
          <a:xfrm>
            <a:off x="4600605" y="5079715"/>
            <a:ext cx="2534092" cy="369332"/>
          </a:xfrm>
          <a:prstGeom prst="rect">
            <a:avLst/>
          </a:prstGeom>
          <a:solidFill>
            <a:srgbClr val="FFFD78"/>
          </a:solidFill>
        </p:spPr>
        <p:txBody>
          <a:bodyPr wrap="none" rtlCol="0">
            <a:spAutoFit/>
          </a:bodyPr>
          <a:lstStyle/>
          <a:p>
            <a:r>
              <a:rPr lang="en-US" b="1" dirty="0"/>
              <a:t>C- JEREMY CLARKSON</a:t>
            </a:r>
          </a:p>
        </p:txBody>
      </p:sp>
      <p:sp>
        <p:nvSpPr>
          <p:cNvPr id="18" name="TextBox 17">
            <a:extLst>
              <a:ext uri="{FF2B5EF4-FFF2-40B4-BE49-F238E27FC236}">
                <a16:creationId xmlns:a16="http://schemas.microsoft.com/office/drawing/2014/main" id="{C3DD1B84-0A74-E23E-AF80-860E6028C3A6}"/>
              </a:ext>
            </a:extLst>
          </p:cNvPr>
          <p:cNvSpPr txBox="1"/>
          <p:nvPr/>
        </p:nvSpPr>
        <p:spPr>
          <a:xfrm>
            <a:off x="4942609" y="2606711"/>
            <a:ext cx="2464957" cy="369332"/>
          </a:xfrm>
          <a:prstGeom prst="rect">
            <a:avLst/>
          </a:prstGeom>
          <a:solidFill>
            <a:srgbClr val="FFFD78"/>
          </a:solidFill>
        </p:spPr>
        <p:txBody>
          <a:bodyPr wrap="square" rtlCol="0">
            <a:spAutoFit/>
          </a:bodyPr>
          <a:lstStyle/>
          <a:p>
            <a:r>
              <a:rPr lang="en-US" b="1" dirty="0"/>
              <a:t>E - JOHN SENTAMU</a:t>
            </a:r>
          </a:p>
        </p:txBody>
      </p:sp>
      <p:pic>
        <p:nvPicPr>
          <p:cNvPr id="11266" name="Picture 2" descr="Answer Key for Become ITIL Foundation ...">
            <a:extLst>
              <a:ext uri="{FF2B5EF4-FFF2-40B4-BE49-F238E27FC236}">
                <a16:creationId xmlns:a16="http://schemas.microsoft.com/office/drawing/2014/main" id="{A2417D57-6FCE-12F0-FA8E-E2F3963B699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3043" y="87348"/>
            <a:ext cx="4207169" cy="20641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a:extLst>
              <a:ext uri="{FF2B5EF4-FFF2-40B4-BE49-F238E27FC236}">
                <a16:creationId xmlns:a16="http://schemas.microsoft.com/office/drawing/2014/main" id="{F17B34A4-123A-69C3-CC21-0EEA47901C5A}"/>
              </a:ext>
            </a:extLst>
          </p:cNvPr>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220645" y="2766843"/>
            <a:ext cx="2740174" cy="153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532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79" name="Rectangle 5178">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1" name="Rectangle 5180">
            <a:extLst>
              <a:ext uri="{FF2B5EF4-FFF2-40B4-BE49-F238E27FC236}">
                <a16:creationId xmlns:a16="http://schemas.microsoft.com/office/drawing/2014/main" id="{7E46F721-3785-414D-8697-16AF490E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4AACE8-1156-2574-3880-09CE89C5117F}"/>
              </a:ext>
            </a:extLst>
          </p:cNvPr>
          <p:cNvSpPr>
            <a:spLocks noGrp="1"/>
          </p:cNvSpPr>
          <p:nvPr>
            <p:ph type="title"/>
          </p:nvPr>
        </p:nvSpPr>
        <p:spPr>
          <a:xfrm>
            <a:off x="7549376" y="1562668"/>
            <a:ext cx="4427034" cy="2690677"/>
          </a:xfrm>
        </p:spPr>
        <p:txBody>
          <a:bodyPr vert="horz" lIns="91440" tIns="45720" rIns="91440" bIns="45720" rtlCol="0" anchor="b">
            <a:noAutofit/>
          </a:bodyPr>
          <a:lstStyle/>
          <a:p>
            <a:pPr algn="ctr"/>
            <a:r>
              <a:rPr lang="en-US" sz="6000" b="1" dirty="0">
                <a:solidFill>
                  <a:schemeClr val="tx1">
                    <a:lumMod val="85000"/>
                    <a:lumOff val="15000"/>
                  </a:schemeClr>
                </a:solidFill>
              </a:rPr>
              <a:t> BEWARE OF THE SELF-SERVING SCRIBES</a:t>
            </a:r>
          </a:p>
        </p:txBody>
      </p:sp>
      <p:pic>
        <p:nvPicPr>
          <p:cNvPr id="5132" name="Picture 12" descr="The Pharisees and Temple leaders soon got to hear what had happened. – Slide 4">
            <a:extLst>
              <a:ext uri="{FF2B5EF4-FFF2-40B4-BE49-F238E27FC236}">
                <a16:creationId xmlns:a16="http://schemas.microsoft.com/office/drawing/2014/main" id="{92E999BC-0BD1-622D-FA46-FB4B61200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168"/>
          <a:stretch/>
        </p:blipFill>
        <p:spPr bwMode="auto">
          <a:xfrm>
            <a:off x="20" y="1"/>
            <a:ext cx="7665573"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34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A062440-C663-A8DB-1224-0B2A7DDE6E23}"/>
              </a:ext>
            </a:extLst>
          </p:cNvPr>
          <p:cNvSpPr>
            <a:spLocks noChangeArrowheads="1"/>
          </p:cNvSpPr>
          <p:nvPr/>
        </p:nvSpPr>
        <p:spPr bwMode="auto">
          <a:xfrm>
            <a:off x="6212114" y="248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74" name="Picture 6" descr="doff your hat | tallandtruetales">
            <a:extLst>
              <a:ext uri="{FF2B5EF4-FFF2-40B4-BE49-F238E27FC236}">
                <a16:creationId xmlns:a16="http://schemas.microsoft.com/office/drawing/2014/main" id="{199317BE-560E-F36F-94F0-154699E2FA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108" y="94988"/>
            <a:ext cx="2480782" cy="2770207"/>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Anne, Princess Royal on X: &quot;HRH The Princess Royal salutes military  personnel as they march past on Horse Guards Parade during a National  Service of Remembrance at the Cenotaph on #RemembranceSunday2018- Nov">
            <a:extLst>
              <a:ext uri="{FF2B5EF4-FFF2-40B4-BE49-F238E27FC236}">
                <a16:creationId xmlns:a16="http://schemas.microsoft.com/office/drawing/2014/main" id="{58114C22-B545-2EF6-A476-B53BD8F99D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0008" y="47062"/>
            <a:ext cx="5411884" cy="3381938"/>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Smithsonian at Oxford | Smithsonian Journeys">
            <a:extLst>
              <a:ext uri="{FF2B5EF4-FFF2-40B4-BE49-F238E27FC236}">
                <a16:creationId xmlns:a16="http://schemas.microsoft.com/office/drawing/2014/main" id="{002E42A1-BC98-F921-A1E7-03CE3D8547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417" r="19443"/>
          <a:stretch/>
        </p:blipFill>
        <p:spPr bwMode="auto">
          <a:xfrm>
            <a:off x="0" y="2934797"/>
            <a:ext cx="5285725" cy="3828215"/>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Why Catholics Kiss The Ring Of Pope, Cardinals Or Bishops | Articles">
            <a:extLst>
              <a:ext uri="{FF2B5EF4-FFF2-40B4-BE49-F238E27FC236}">
                <a16:creationId xmlns:a16="http://schemas.microsoft.com/office/drawing/2014/main" id="{A1EB5EA7-B32A-32C7-5EDA-F683DEB33091}"/>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r="28198"/>
          <a:stretch/>
        </p:blipFill>
        <p:spPr bwMode="auto">
          <a:xfrm>
            <a:off x="8685548" y="3747063"/>
            <a:ext cx="3024723" cy="2961997"/>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What Is a Writ in Court? | Law &amp; Schriener, LLC">
            <a:extLst>
              <a:ext uri="{FF2B5EF4-FFF2-40B4-BE49-F238E27FC236}">
                <a16:creationId xmlns:a16="http://schemas.microsoft.com/office/drawing/2014/main" id="{64AB3435-C79B-AE13-8243-8CF9C36436C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3178" b="10521"/>
          <a:stretch/>
        </p:blipFill>
        <p:spPr bwMode="auto">
          <a:xfrm>
            <a:off x="3098444" y="1006018"/>
            <a:ext cx="3024723" cy="1671434"/>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Royal Bows and Curtsies: How the Royal Family Greets Each Other by Rank">
            <a:extLst>
              <a:ext uri="{FF2B5EF4-FFF2-40B4-BE49-F238E27FC236}">
                <a16:creationId xmlns:a16="http://schemas.microsoft.com/office/drawing/2014/main" id="{07C6208C-1B87-1E1C-8CAF-3C26BE9B243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241"/>
          <a:stretch/>
        </p:blipFill>
        <p:spPr bwMode="auto">
          <a:xfrm>
            <a:off x="5473275" y="3484521"/>
            <a:ext cx="3024723" cy="3193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251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9355" name="Rectangle 9354">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a:extLst>
              <a:ext uri="{FF2B5EF4-FFF2-40B4-BE49-F238E27FC236}">
                <a16:creationId xmlns:a16="http://schemas.microsoft.com/office/drawing/2014/main" id="{D30F1A76-68AF-5F03-EEAC-D0B45541B08C}"/>
              </a:ext>
            </a:extLst>
          </p:cNvPr>
          <p:cNvSpPr txBox="1">
            <a:spLocks/>
          </p:cNvSpPr>
          <p:nvPr/>
        </p:nvSpPr>
        <p:spPr>
          <a:xfrm>
            <a:off x="640080" y="4419600"/>
            <a:ext cx="10908792" cy="120396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6600" b="1" kern="1200" dirty="0">
                <a:solidFill>
                  <a:schemeClr val="tx1"/>
                </a:solidFill>
                <a:latin typeface="+mj-lt"/>
                <a:ea typeface="+mj-ea"/>
                <a:cs typeface="+mj-cs"/>
              </a:rPr>
              <a:t>WONDER AT THE </a:t>
            </a:r>
          </a:p>
          <a:p>
            <a:pPr algn="ctr">
              <a:spcAft>
                <a:spcPts val="600"/>
              </a:spcAft>
            </a:pPr>
            <a:r>
              <a:rPr lang="en-US" sz="6600" b="1" kern="1200" dirty="0">
                <a:solidFill>
                  <a:schemeClr val="tx1"/>
                </a:solidFill>
                <a:latin typeface="+mj-lt"/>
                <a:ea typeface="+mj-ea"/>
                <a:cs typeface="+mj-cs"/>
              </a:rPr>
              <a:t>SELF-SACRIFICIAL WIDOW</a:t>
            </a:r>
          </a:p>
        </p:txBody>
      </p:sp>
      <p:pic>
        <p:nvPicPr>
          <p:cNvPr id="9222" name="Picture 6" descr="As Jesus watched, a poor women came to give her offering. – Slide 8">
            <a:extLst>
              <a:ext uri="{FF2B5EF4-FFF2-40B4-BE49-F238E27FC236}">
                <a16:creationId xmlns:a16="http://schemas.microsoft.com/office/drawing/2014/main" id="{7135833D-5896-30D9-AA74-965B66D4A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250"/>
          <a:stretch/>
        </p:blipFill>
        <p:spPr bwMode="auto">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a:noFill/>
          <a:extLst>
            <a:ext uri="{909E8E84-426E-40DD-AFC4-6F175D3DCCD1}">
              <a14:hiddenFill xmlns:a14="http://schemas.microsoft.com/office/drawing/2010/main">
                <a:solidFill>
                  <a:srgbClr val="FFFFFF"/>
                </a:solidFill>
              </a14:hiddenFill>
            </a:ext>
          </a:extLst>
        </p:spPr>
      </p:pic>
      <p:pic>
        <p:nvPicPr>
          <p:cNvPr id="9220" name="Picture 4" descr="She had two very small copper coins, known as mites. The ‘mite’ (lepton in Greek) was the smallest of the bronze coins in Jewish currency. (A daily wage was worth around 64 mites). – Slide 9">
            <a:extLst>
              <a:ext uri="{FF2B5EF4-FFF2-40B4-BE49-F238E27FC236}">
                <a16:creationId xmlns:a16="http://schemas.microsoft.com/office/drawing/2014/main" id="{5A33FA99-3AA8-0097-1081-73F6D8ADFB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 b="9566"/>
          <a:stretch/>
        </p:blipFill>
        <p:spPr bwMode="auto">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a:noFill/>
          <a:extLst>
            <a:ext uri="{909E8E84-426E-40DD-AFC4-6F175D3DCCD1}">
              <a14:hiddenFill xmlns:a14="http://schemas.microsoft.com/office/drawing/2010/main">
                <a:solidFill>
                  <a:srgbClr val="FFFFFF"/>
                </a:solidFill>
              </a14:hiddenFill>
            </a:ext>
          </a:extLst>
        </p:spPr>
      </p:pic>
      <p:sp>
        <p:nvSpPr>
          <p:cNvPr id="9357"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0408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DCBA30D1-22D2-2958-C56C-4EB86FBAB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Adam Hayes | Illustration and Typography - Look Around">
            <a:extLst>
              <a:ext uri="{FF2B5EF4-FFF2-40B4-BE49-F238E27FC236}">
                <a16:creationId xmlns:a16="http://schemas.microsoft.com/office/drawing/2014/main" id="{4297281A-C39A-3F49-0D00-3B60722F3C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4812" y="1302411"/>
            <a:ext cx="3271410" cy="23135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ee Like Jesus - Week Three | Pastor Chris Morante">
            <a:extLst>
              <a:ext uri="{FF2B5EF4-FFF2-40B4-BE49-F238E27FC236}">
                <a16:creationId xmlns:a16="http://schemas.microsoft.com/office/drawing/2014/main" id="{CC9957E7-9FF6-F634-46AB-FB6CCCBDC5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976" t="28821" r="30138" b="27008"/>
          <a:stretch/>
        </p:blipFill>
        <p:spPr bwMode="auto">
          <a:xfrm>
            <a:off x="4215384" y="1333996"/>
            <a:ext cx="3758184" cy="240128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51F4E11-8660-DEFF-2EF4-21ABE11A0BCA}"/>
              </a:ext>
            </a:extLst>
          </p:cNvPr>
          <p:cNvSpPr txBox="1"/>
          <p:nvPr/>
        </p:nvSpPr>
        <p:spPr>
          <a:xfrm>
            <a:off x="4815485" y="434626"/>
            <a:ext cx="1960778" cy="861774"/>
          </a:xfrm>
          <a:prstGeom prst="rect">
            <a:avLst/>
          </a:prstGeom>
          <a:noFill/>
        </p:spPr>
        <p:txBody>
          <a:bodyPr wrap="square" rtlCol="0">
            <a:spAutoFit/>
          </a:bodyPr>
          <a:lstStyle/>
          <a:p>
            <a:r>
              <a:rPr lang="en-US" sz="5000" b="1" dirty="0"/>
              <a:t>2. </a:t>
            </a:r>
          </a:p>
        </p:txBody>
      </p:sp>
      <p:sp>
        <p:nvSpPr>
          <p:cNvPr id="10" name="TextBox 9">
            <a:extLst>
              <a:ext uri="{FF2B5EF4-FFF2-40B4-BE49-F238E27FC236}">
                <a16:creationId xmlns:a16="http://schemas.microsoft.com/office/drawing/2014/main" id="{61AE32B3-D8DB-5A34-7A19-B3A9AA0420D7}"/>
              </a:ext>
            </a:extLst>
          </p:cNvPr>
          <p:cNvSpPr txBox="1"/>
          <p:nvPr/>
        </p:nvSpPr>
        <p:spPr>
          <a:xfrm>
            <a:off x="508543" y="510150"/>
            <a:ext cx="849913" cy="861774"/>
          </a:xfrm>
          <a:prstGeom prst="rect">
            <a:avLst/>
          </a:prstGeom>
          <a:noFill/>
        </p:spPr>
        <p:txBody>
          <a:bodyPr wrap="none" rtlCol="0">
            <a:spAutoFit/>
          </a:bodyPr>
          <a:lstStyle/>
          <a:p>
            <a:r>
              <a:rPr lang="en-US" sz="5000" b="1" dirty="0"/>
              <a:t>1. </a:t>
            </a:r>
          </a:p>
        </p:txBody>
      </p:sp>
      <p:sp>
        <p:nvSpPr>
          <p:cNvPr id="11" name="TextBox 10">
            <a:extLst>
              <a:ext uri="{FF2B5EF4-FFF2-40B4-BE49-F238E27FC236}">
                <a16:creationId xmlns:a16="http://schemas.microsoft.com/office/drawing/2014/main" id="{32953BBD-8B2D-4C03-17E0-9DA3DC20505C}"/>
              </a:ext>
            </a:extLst>
          </p:cNvPr>
          <p:cNvSpPr txBox="1"/>
          <p:nvPr/>
        </p:nvSpPr>
        <p:spPr>
          <a:xfrm>
            <a:off x="6864842" y="478898"/>
            <a:ext cx="4361600" cy="707886"/>
          </a:xfrm>
          <a:prstGeom prst="rect">
            <a:avLst/>
          </a:prstGeom>
          <a:noFill/>
        </p:spPr>
        <p:txBody>
          <a:bodyPr wrap="square" rtlCol="0">
            <a:spAutoFit/>
          </a:bodyPr>
          <a:lstStyle/>
          <a:p>
            <a:pPr algn="ctr"/>
            <a:r>
              <a:rPr lang="en-US" sz="4000" b="1" dirty="0"/>
              <a:t>3. </a:t>
            </a:r>
          </a:p>
        </p:txBody>
      </p:sp>
      <p:pic>
        <p:nvPicPr>
          <p:cNvPr id="12" name="Picture 12" descr="A billionaire discovers the widow's mitePhilanthropy Daily">
            <a:extLst>
              <a:ext uri="{FF2B5EF4-FFF2-40B4-BE49-F238E27FC236}">
                <a16:creationId xmlns:a16="http://schemas.microsoft.com/office/drawing/2014/main" id="{00F2336A-9587-3CFD-566B-B414731719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3504" y="3889168"/>
            <a:ext cx="2798868" cy="1866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Luke 21:1-4 | Daily Bible Readings">
            <a:extLst>
              <a:ext uri="{FF2B5EF4-FFF2-40B4-BE49-F238E27FC236}">
                <a16:creationId xmlns:a16="http://schemas.microsoft.com/office/drawing/2014/main" id="{A55DD979-996E-1166-A64F-43B6998381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044" y="3800305"/>
            <a:ext cx="2902481" cy="2055924"/>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16" descr="No photo description available.">
            <a:extLst>
              <a:ext uri="{FF2B5EF4-FFF2-40B4-BE49-F238E27FC236}">
                <a16:creationId xmlns:a16="http://schemas.microsoft.com/office/drawing/2014/main" id="{FF7363E4-622B-C1F7-3CBD-8F431C00A5D5}"/>
              </a:ext>
            </a:extLst>
          </p:cNvPr>
          <p:cNvSpPr>
            <a:spLocks noChangeAspect="1" noChangeArrowheads="1"/>
          </p:cNvSpPr>
          <p:nvPr/>
        </p:nvSpPr>
        <p:spPr bwMode="auto">
          <a:xfrm>
            <a:off x="6032062" y="245918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D8B409E7-FC12-C1F3-8B9B-25EDA86BDC8C}"/>
              </a:ext>
            </a:extLst>
          </p:cNvPr>
          <p:cNvSpPr txBox="1"/>
          <p:nvPr/>
        </p:nvSpPr>
        <p:spPr>
          <a:xfrm>
            <a:off x="3862176" y="9533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70B34217-C320-E252-AD75-D9312ACFA444}"/>
              </a:ext>
            </a:extLst>
          </p:cNvPr>
          <p:cNvSpPr txBox="1"/>
          <p:nvPr/>
        </p:nvSpPr>
        <p:spPr>
          <a:xfrm>
            <a:off x="7447205" y="909782"/>
            <a:ext cx="184731" cy="369332"/>
          </a:xfrm>
          <a:prstGeom prst="rect">
            <a:avLst/>
          </a:prstGeom>
          <a:noFill/>
        </p:spPr>
        <p:txBody>
          <a:bodyPr wrap="none" rtlCol="0">
            <a:spAutoFit/>
          </a:bodyPr>
          <a:lstStyle/>
          <a:p>
            <a:endParaRPr lang="en-US" dirty="0"/>
          </a:p>
        </p:txBody>
      </p:sp>
      <p:pic>
        <p:nvPicPr>
          <p:cNvPr id="4098" name="Picture 2" descr="Audio: The Generous Heart - Jack Kornfield">
            <a:extLst>
              <a:ext uri="{FF2B5EF4-FFF2-40B4-BE49-F238E27FC236}">
                <a16:creationId xmlns:a16="http://schemas.microsoft.com/office/drawing/2014/main" id="{306ADF30-4A0E-BCFE-1EF7-AD49282E66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2523" y="1213130"/>
            <a:ext cx="3600559" cy="239600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004EE03-C3CC-BDC2-1E15-0E3DF283C32C}"/>
              </a:ext>
            </a:extLst>
          </p:cNvPr>
          <p:cNvSpPr txBox="1"/>
          <p:nvPr/>
        </p:nvSpPr>
        <p:spPr>
          <a:xfrm>
            <a:off x="8306749" y="3917237"/>
            <a:ext cx="3705366" cy="1938992"/>
          </a:xfrm>
          <a:prstGeom prst="rect">
            <a:avLst/>
          </a:prstGeom>
          <a:noFill/>
        </p:spPr>
        <p:txBody>
          <a:bodyPr wrap="square" rtlCol="0">
            <a:spAutoFit/>
          </a:bodyPr>
          <a:lstStyle/>
          <a:p>
            <a:pPr algn="ctr"/>
            <a:r>
              <a:rPr lang="en-US" sz="4000" b="1" dirty="0"/>
              <a:t>SELF SERVING OR SELF SACRIFICAL?</a:t>
            </a:r>
          </a:p>
        </p:txBody>
      </p:sp>
      <p:sp>
        <p:nvSpPr>
          <p:cNvPr id="26" name="TextBox 25">
            <a:extLst>
              <a:ext uri="{FF2B5EF4-FFF2-40B4-BE49-F238E27FC236}">
                <a16:creationId xmlns:a16="http://schemas.microsoft.com/office/drawing/2014/main" id="{DCD3CF78-2AC2-C54F-285B-12E657226E4F}"/>
              </a:ext>
            </a:extLst>
          </p:cNvPr>
          <p:cNvSpPr txBox="1"/>
          <p:nvPr/>
        </p:nvSpPr>
        <p:spPr>
          <a:xfrm>
            <a:off x="9489556" y="351356"/>
            <a:ext cx="3646015" cy="861774"/>
          </a:xfrm>
          <a:prstGeom prst="rect">
            <a:avLst/>
          </a:prstGeom>
          <a:noFill/>
        </p:spPr>
        <p:txBody>
          <a:bodyPr wrap="square">
            <a:spAutoFit/>
          </a:bodyPr>
          <a:lstStyle/>
          <a:p>
            <a:r>
              <a:rPr lang="en-US" sz="5000" b="1" dirty="0"/>
              <a:t>CHECK</a:t>
            </a:r>
            <a:endParaRPr lang="en-US" sz="5000" dirty="0"/>
          </a:p>
        </p:txBody>
      </p:sp>
      <p:sp>
        <p:nvSpPr>
          <p:cNvPr id="27" name="TextBox 26">
            <a:extLst>
              <a:ext uri="{FF2B5EF4-FFF2-40B4-BE49-F238E27FC236}">
                <a16:creationId xmlns:a16="http://schemas.microsoft.com/office/drawing/2014/main" id="{D0AE86B0-8AA2-D4A8-E3B5-58685CAB3CCE}"/>
              </a:ext>
            </a:extLst>
          </p:cNvPr>
          <p:cNvSpPr txBox="1"/>
          <p:nvPr/>
        </p:nvSpPr>
        <p:spPr>
          <a:xfrm>
            <a:off x="1289174" y="525063"/>
            <a:ext cx="1924346" cy="861774"/>
          </a:xfrm>
          <a:prstGeom prst="rect">
            <a:avLst/>
          </a:prstGeom>
          <a:noFill/>
        </p:spPr>
        <p:txBody>
          <a:bodyPr wrap="square">
            <a:spAutoFit/>
          </a:bodyPr>
          <a:lstStyle/>
          <a:p>
            <a:r>
              <a:rPr lang="en-US" sz="5000" b="1" dirty="0"/>
              <a:t>LOOK</a:t>
            </a:r>
            <a:endParaRPr lang="en-US" sz="5000" dirty="0"/>
          </a:p>
        </p:txBody>
      </p:sp>
      <p:sp>
        <p:nvSpPr>
          <p:cNvPr id="28" name="TextBox 27">
            <a:extLst>
              <a:ext uri="{FF2B5EF4-FFF2-40B4-BE49-F238E27FC236}">
                <a16:creationId xmlns:a16="http://schemas.microsoft.com/office/drawing/2014/main" id="{6D68719A-F81A-CAAF-1A16-FC3A4E1909C0}"/>
              </a:ext>
            </a:extLst>
          </p:cNvPr>
          <p:cNvSpPr txBox="1"/>
          <p:nvPr/>
        </p:nvSpPr>
        <p:spPr>
          <a:xfrm>
            <a:off x="5665947" y="434626"/>
            <a:ext cx="1743685" cy="861774"/>
          </a:xfrm>
          <a:prstGeom prst="rect">
            <a:avLst/>
          </a:prstGeom>
          <a:noFill/>
        </p:spPr>
        <p:txBody>
          <a:bodyPr wrap="square">
            <a:spAutoFit/>
          </a:bodyPr>
          <a:lstStyle/>
          <a:p>
            <a:r>
              <a:rPr lang="en-US" sz="5000" b="1" dirty="0"/>
              <a:t>SEE</a:t>
            </a:r>
            <a:endParaRPr lang="en-US" sz="5000" dirty="0"/>
          </a:p>
        </p:txBody>
      </p:sp>
    </p:spTree>
    <p:extLst>
      <p:ext uri="{BB962C8B-B14F-4D97-AF65-F5344CB8AC3E}">
        <p14:creationId xmlns:p14="http://schemas.microsoft.com/office/powerpoint/2010/main" val="637823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1948</TotalTime>
  <Words>164</Words>
  <Application>Microsoft Macintosh PowerPoint</Application>
  <PresentationFormat>Widescreen</PresentationFormat>
  <Paragraphs>43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Aptos Display</vt:lpstr>
      <vt:lpstr>Arial</vt:lpstr>
      <vt:lpstr>Office Theme</vt:lpstr>
      <vt:lpstr>PowerPoint Presentation</vt:lpstr>
      <vt:lpstr>PowerPoint Presentation</vt:lpstr>
      <vt:lpstr>PowerPoint Presentation</vt:lpstr>
      <vt:lpstr> BEWARE OF THE SELF-SERVING SCRIBES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Charley Maidment</dc:creator>
  <cp:lastModifiedBy>Charley Maidment</cp:lastModifiedBy>
  <cp:revision>3</cp:revision>
  <dcterms:created xsi:type="dcterms:W3CDTF">2024-11-11T14:43:27Z</dcterms:created>
  <dcterms:modified xsi:type="dcterms:W3CDTF">2024-11-12T23:11:45Z</dcterms:modified>
</cp:coreProperties>
</file>